
<file path=[Content_Types].xml><?xml version="1.0" encoding="utf-8"?>
<Types xmlns="http://schemas.openxmlformats.org/package/2006/content-types">
  <Default Extension="xml" ContentType="application/vnd.openxmlformats-package.core-properties+xml"/>
  <Default Extension="jpeg" ContentType="image/jpeg"/>
  <Default Extension="svg" ContentType="image/svg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90c276b8b60442c" /><Relationship Type="http://schemas.openxmlformats.org/officeDocument/2006/relationships/extended-properties" Target="/docProps/app.xml" Id="R883e07f047764bea" /><Relationship Type="http://schemas.openxmlformats.org/officeDocument/2006/relationships/officeDocument" Target="/ppt/presentation.xml" Id="Rf5026e1df08c48e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bc27d81ae6b431b"/>
  </p:sldMasterIdLst>
  <p:notesMasterIdLst>
    <p:notesMasterId xmlns:r="http://schemas.openxmlformats.org/officeDocument/2006/relationships" r:id="R3554bf538c57482c"/>
  </p:notesMasterIdLst>
  <p:sldIdLst>
    <p:sldId xmlns:r="http://schemas.openxmlformats.org/officeDocument/2006/relationships" id="256" r:id="R957756d035b14efd"/>
  </p:sldIdLst>
  <p:sldSz cx="7199313" cy="8999538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>
  <p:slideViewPr>
    <p:cSldViewPr snapToGrid="0" showGuides="0">
      <p:cViewPr>
        <p:scale>
          <a:sx xmlns:a="http://schemas.openxmlformats.org/drawingml/2006/main" n="1" d="1"/>
          <a:sy xmlns:a="http://schemas.openxmlformats.org/drawingml/2006/main" n="1" d="1"/>
        </p:scale>
        <p:origin x="0" y="0"/>
      </p:cViewPr>
      <p:guideLst/>
    </p:cSldViewPr>
  </p:slide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4cd9549c5e24487" /><Relationship Type="http://schemas.openxmlformats.org/officeDocument/2006/relationships/slideMaster" Target="/ppt/slideMasters/slideMaster1.xml" Id="R1bc27d81ae6b431b" /><Relationship Type="http://schemas.openxmlformats.org/officeDocument/2006/relationships/notesMaster" Target="/ppt/notesMasters/notesMaster1.xml" Id="R3554bf538c57482c" /><Relationship Type="http://schemas.openxmlformats.org/officeDocument/2006/relationships/presProps" Target="/ppt/presProps.xml" Id="R86acf7aee280431f" /><Relationship Type="http://schemas.openxmlformats.org/officeDocument/2006/relationships/viewProps" Target="/ppt/viewProps.xml" Id="Rb3b9bfa032ab418d" /><Relationship Type="http://schemas.openxmlformats.org/officeDocument/2006/relationships/tableStyles" Target="/ppt/tableStyles.xml" Id="R677e611d560947b2" /><Relationship Type="http://schemas.openxmlformats.org/officeDocument/2006/relationships/slide" Target="/ppt/slides/slide1.xml" Id="R957756d035b14ef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0e33910df0c4e8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64e32f9fe3b4495" /><Relationship Type="http://schemas.openxmlformats.org/officeDocument/2006/relationships/notesMaster" Target="/ppt/notesMasters/notesMaster1.xml" Id="R92670d7105ed470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60ea29ace144ed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a8faa5f2da042e1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c6c3eaebad64fe8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b1ed84e5a2b41a3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0c7a7017f6a4e97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839503328534896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8a522c30cf04be2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39b1c3d49414ce7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c4de76483bf4d23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931cf46c73e44a6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169a51916a04616" /></Relationships>
</file>

<file path=ppt/slideLayouts/slideLayout1.xml><?xml version="1.0" encoding="utf-8"?>
<p:sldLayout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34DC184F-DDCD-4731-B606-034920B414AA}"/>
              </a:ext>
            </a:extLst>
          </p:cNvPr>
          <p:cNvSpPr>
            <a:spLocks xmlns:a="http://schemas.openxmlformats.org/drawingml/2006/main" noGrp="1"/>
          </p:cNvSpPr>
          <p:nvPr>
            <p:ph type="ctrTitle" idx="0"/>
          </p:nvPr>
        </p:nvSpPr>
        <p:spPr>
          <a:xfrm xmlns:a="http://schemas.openxmlformats.org/drawingml/2006/main">
            <a:off x="539949" y="1472842"/>
            <a:ext cx="6119416" cy="3133172"/>
          </a:xfrm>
        </p:spPr>
        <p:txBody>
          <a:bodyPr xmlns:a="http://schemas.openxmlformats.org/drawingml/2006/main" anchor="b"/>
          <a:lstStyle xmlns:a="http://schemas.openxmlformats.org/drawingml/2006/main">
            <a:lvl1pPr algn="ctr">
              <a:buNone/>
              <a:defRPr sz="4724"/>
            </a:lvl1pPr>
          </a:lstStyle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Subtitle 2">
            <a:extLst xmlns:a="http://schemas.openxmlformats.org/drawingml/2006/main">
              <a:ext uri="{FF2B5EF4-FFF2-40B4-BE49-F238E27FC236}">
                <a16:creationId xmlns:a16="http://schemas.microsoft.com/office/drawing/2014/main" id="{AA6B18D8-817B-466C-9A2A-4EE1E9A8C70B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899914" y="4726842"/>
            <a:ext cx="5399485" cy="2172804"/>
          </a:xfrm>
        </p:spPr>
        <p:txBody>
          <a:bodyPr xmlns:a="http://schemas.openxmlformats.org/drawingml/2006/main"/>
          <a:lstStyle xmlns:a="http://schemas.openxmlformats.org/drawingml/2006/main">
            <a:lvl1pPr marL="0" indent="0" algn="ctr">
              <a:buNone/>
              <a:defRPr sz="1890"/>
            </a:lvl1pPr>
            <a:lvl2pPr marL="359954" indent="0" algn="ctr">
              <a:buNone/>
              <a:defRPr sz="1575"/>
            </a:lvl2pPr>
            <a:lvl3pPr marL="719907" indent="0" algn="ctr">
              <a:buNone/>
              <a:defRPr sz="1417"/>
            </a:lvl3pPr>
            <a:lvl4pPr marL="1079861" indent="0" algn="ctr">
              <a:buNone/>
              <a:defRPr sz="1260"/>
            </a:lvl4pPr>
            <a:lvl5pPr marL="1439814" indent="0" algn="ctr">
              <a:buNone/>
              <a:defRPr sz="1260"/>
            </a:lvl5pPr>
            <a:lvl6pPr marL="1799768" indent="0" algn="ctr">
              <a:buNone/>
              <a:defRPr sz="1260"/>
            </a:lvl6pPr>
            <a:lvl7pPr marL="2159721" indent="0" algn="ctr">
              <a:buNone/>
              <a:defRPr sz="1260"/>
            </a:lvl7pPr>
            <a:lvl8pPr marL="2519675" indent="0" algn="ctr">
              <a:buNone/>
              <a:defRPr sz="1260"/>
            </a:lvl8pPr>
            <a:lvl9pPr marL="2879628" indent="0" algn="ctr">
              <a:buNone/>
              <a:defRPr sz="1260"/>
            </a:lvl9pPr>
          </a:lstStyle>
          <a:p xmlns:a="http://schemas.openxmlformats.org/drawingml/2006/main">
            <a:r>
              <a:t>Haga clic para modificar el estilo de subtítulo del patrón</a:t>
            </a:r>
            <a:endParaRPr/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432EFB59-AC36-46DE-A773-7E3A1260CF27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E0153AC9-337A-48FA-9627-7746E8D59F8A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E945B28D-A1A0-467C-9EB6-8E31A89D0E6E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2.xml><?xml version="1.0" encoding="utf-8"?>
<p:sldLayout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DC924CEE-3189-4204-B481-7C30356972D8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Content Placeholder 2">
            <a:extLst xmlns:a="http://schemas.openxmlformats.org/drawingml/2006/main">
              <a:ext uri="{FF2B5EF4-FFF2-40B4-BE49-F238E27FC236}">
                <a16:creationId xmlns:a16="http://schemas.microsoft.com/office/drawing/2014/main" id="{F91BA562-6E01-4C8E-93DA-BB16A1172128}"/>
              </a:ext>
            </a:extLst>
          </p:cNvPr>
          <p:cNvSpPr>
            <a:spLocks xmlns:a="http://schemas.openxmlformats.org/drawingml/2006/main" noGrp="1"/>
          </p:cNvSpPr>
          <p:nvPr>
            <p:ph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82078697-8385-4FBE-B6D2-C5C91C4A5659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287BDE01-B422-454C-8306-1E9E876AEFD6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A6378BEC-45DA-4BCE-B83C-8DB592CAECB8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3.xml><?xml version="1.0" encoding="utf-8"?>
<p:sldLayout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58863A09-27E3-4ADC-9EE2-D0CC122F91EE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491204" y="2243638"/>
            <a:ext cx="6209407" cy="3743557"/>
          </a:xfrm>
        </p:spPr>
        <p:txBody>
          <a:bodyPr xmlns:a="http://schemas.openxmlformats.org/drawingml/2006/main" anchor="b"/>
          <a:lstStyle xmlns:a="http://schemas.openxmlformats.org/drawingml/2006/main">
            <a:lvl1pPr>
              <a:buNone/>
              <a:defRPr sz="4724"/>
            </a:lvl1pPr>
          </a:lstStyle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Text Placeholder 2">
            <a:extLst xmlns:a="http://schemas.openxmlformats.org/drawingml/2006/main">
              <a:ext uri="{FF2B5EF4-FFF2-40B4-BE49-F238E27FC236}">
                <a16:creationId xmlns:a16="http://schemas.microsoft.com/office/drawing/2014/main" id="{4166A288-B0DD-42AD-8D41-449458140A35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491204" y="6022610"/>
            <a:ext cx="6209407" cy="1968648"/>
          </a:xfrm>
        </p:spPr>
        <p:txBody>
          <a:bodyPr xmlns:a="http://schemas.openxmlformats.org/drawingml/2006/main"/>
          <a:lstStyle xmlns:a="http://schemas.openxmlformats.org/drawingml/2006/main">
            <a:lvl1pPr marL="0" indent="0">
              <a:buNone/>
              <a:defRPr sz="1890">
                <a:solidFill>
                  <a:schemeClr val="tx1">
                    <a:tint val="82000"/>
                  </a:schemeClr>
                </a:solidFill>
              </a:defRPr>
            </a:lvl1pPr>
            <a:lvl2pPr marL="359954" indent="0">
              <a:buNone/>
              <a:defRPr sz="1575">
                <a:solidFill>
                  <a:schemeClr val="tx1">
                    <a:tint val="82000"/>
                  </a:schemeClr>
                </a:solidFill>
              </a:defRPr>
            </a:lvl2pPr>
            <a:lvl3pPr marL="719907" indent="0">
              <a:buNone/>
              <a:defRPr sz="1417">
                <a:solidFill>
                  <a:schemeClr val="tx1">
                    <a:tint val="82000"/>
                  </a:schemeClr>
                </a:solidFill>
              </a:defRPr>
            </a:lvl3pPr>
            <a:lvl4pPr marL="1079861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4pPr>
            <a:lvl5pPr marL="1439814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5pPr>
            <a:lvl6pPr marL="1799768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6pPr>
            <a:lvl7pPr marL="2159721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7pPr>
            <a:lvl8pPr marL="2519675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8pPr>
            <a:lvl9pPr marL="2879628" indent="0">
              <a:buNone/>
              <a:defRPr sz="1260">
                <a:solidFill>
                  <a:schemeClr val="tx1">
                    <a:tint val="82000"/>
                  </a:schemeClr>
                </a:solidFill>
              </a:defRPr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B0FDE450-037C-49A9-8A92-136D0114DE53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5E0754CC-1793-4EE6-B02E-E9EEAC37D45D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6E7F39B6-C320-4A2C-88FF-383AA1744D21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4.xml><?xml version="1.0" encoding="utf-8"?>
<p:sldLayout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312F26EC-F59E-44F4-8CB2-C1A1204501E8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Content Placeholder 2">
            <a:extLst xmlns:a="http://schemas.openxmlformats.org/drawingml/2006/main">
              <a:ext uri="{FF2B5EF4-FFF2-40B4-BE49-F238E27FC236}">
                <a16:creationId xmlns:a16="http://schemas.microsoft.com/office/drawing/2014/main" id="{E369A237-4721-44CE-812F-57BBAE66B925}"/>
              </a:ext>
            </a:extLst>
          </p:cNvPr>
          <p:cNvSpPr>
            <a:spLocks xmlns:a="http://schemas.openxmlformats.org/drawingml/2006/main" noGrp="1"/>
          </p:cNvSpPr>
          <p:nvPr>
            <p:ph idx="1"/>
          </p:nvPr>
        </p:nvSpPr>
        <p:spPr>
          <a:xfrm xmlns:a="http://schemas.openxmlformats.org/drawingml/2006/main">
            <a:off x="494953" y="2395710"/>
            <a:ext cx="3059708" cy="5710124"/>
          </a:xfr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Content Placeholder 3">
            <a:extLst xmlns:a="http://schemas.openxmlformats.org/drawingml/2006/main">
              <a:ext uri="{FF2B5EF4-FFF2-40B4-BE49-F238E27FC236}">
                <a16:creationId xmlns:a16="http://schemas.microsoft.com/office/drawing/2014/main" id="{2E0CE75A-32AB-411F-885F-3DA33830417C}"/>
              </a:ext>
            </a:extLst>
          </p:cNvPr>
          <p:cNvSpPr>
            <a:spLocks xmlns:a="http://schemas.openxmlformats.org/drawingml/2006/main" noGrp="1"/>
          </p:cNvSpPr>
          <p:nvPr>
            <p:ph idx="2"/>
          </p:nvPr>
        </p:nvSpPr>
        <p:spPr>
          <a:xfrm xmlns:a="http://schemas.openxmlformats.org/drawingml/2006/main">
            <a:off x="3644652" y="2395710"/>
            <a:ext cx="3059708" cy="5710124"/>
          </a:xfr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5" name="Date Placeholder 4">
            <a:extLst xmlns:a="http://schemas.openxmlformats.org/drawingml/2006/main">
              <a:ext uri="{FF2B5EF4-FFF2-40B4-BE49-F238E27FC236}">
                <a16:creationId xmlns:a16="http://schemas.microsoft.com/office/drawing/2014/main" id="{24FB2D68-68B9-4A83-9922-F41E63950A3C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6" name="Footer Placeholder 5">
            <a:extLst xmlns:a="http://schemas.openxmlformats.org/drawingml/2006/main">
              <a:ext uri="{FF2B5EF4-FFF2-40B4-BE49-F238E27FC236}">
                <a16:creationId xmlns:a16="http://schemas.microsoft.com/office/drawing/2014/main" id="{2E692E1B-4AA9-4DC7-B295-4E8DE51B0C31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7" name="Slide Number Placeholder 6">
            <a:extLst xmlns:a="http://schemas.openxmlformats.org/drawingml/2006/main">
              <a:ext uri="{FF2B5EF4-FFF2-40B4-BE49-F238E27FC236}">
                <a16:creationId xmlns:a16="http://schemas.microsoft.com/office/drawing/2014/main" id="{7DC2412E-4F29-4D25-9D80-005FD196FBB0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5.xml><?xml version="1.0" encoding="utf-8"?>
<p:sldLayout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8C43C85A-DB16-4ECD-85C1-21CE2903EA69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495891" y="479144"/>
            <a:ext cx="6209407" cy="1739495"/>
          </a:xfr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Text Placeholder 2">
            <a:extLst xmlns:a="http://schemas.openxmlformats.org/drawingml/2006/main">
              <a:ext uri="{FF2B5EF4-FFF2-40B4-BE49-F238E27FC236}">
                <a16:creationId xmlns:a16="http://schemas.microsoft.com/office/drawing/2014/main" id="{3E8B3FD2-1994-4B49-8C62-2368AC1635A1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495891" y="2206137"/>
            <a:ext cx="3045646" cy="1081194"/>
          </a:xfrm>
        </p:spPr>
        <p:txBody>
          <a:bodyPr xmlns:a="http://schemas.openxmlformats.org/drawingml/2006/main" anchor="b"/>
          <a:lstStyle xmlns:a="http://schemas.openxmlformats.org/drawingml/2006/main">
            <a:lvl1pPr marL="0" indent="0">
              <a:buNone/>
              <a:defRPr sz="1890" b="1"/>
            </a:lvl1pPr>
            <a:lvl2pPr marL="359954" indent="0">
              <a:buNone/>
              <a:defRPr sz="1575" b="1"/>
            </a:lvl2pPr>
            <a:lvl3pPr marL="719907" indent="0">
              <a:buNone/>
              <a:defRPr sz="1417" b="1"/>
            </a:lvl3pPr>
            <a:lvl4pPr marL="1079861" indent="0">
              <a:buNone/>
              <a:defRPr sz="1260" b="1"/>
            </a:lvl4pPr>
            <a:lvl5pPr marL="1439814" indent="0">
              <a:buNone/>
              <a:defRPr sz="1260" b="1"/>
            </a:lvl5pPr>
            <a:lvl6pPr marL="1799768" indent="0">
              <a:buNone/>
              <a:defRPr sz="1260" b="1"/>
            </a:lvl6pPr>
            <a:lvl7pPr marL="2159721" indent="0">
              <a:buNone/>
              <a:defRPr sz="1260" b="1"/>
            </a:lvl7pPr>
            <a:lvl8pPr marL="2519675" indent="0">
              <a:buNone/>
              <a:defRPr sz="1260" b="1"/>
            </a:lvl8pPr>
            <a:lvl9pPr marL="2879628" indent="0">
              <a:buNone/>
              <a:defRPr sz="1260" b="1"/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</p:txBody>
      </p:sp>
      <p:sp>
        <p:nvSpPr>
          <p:cNvPr id="4" name="Content Placeholder 3">
            <a:extLst xmlns:a="http://schemas.openxmlformats.org/drawingml/2006/main">
              <a:ext uri="{FF2B5EF4-FFF2-40B4-BE49-F238E27FC236}">
                <a16:creationId xmlns:a16="http://schemas.microsoft.com/office/drawing/2014/main" id="{3F05BB77-2413-480F-BF04-62B198A2250D}"/>
              </a:ext>
            </a:extLst>
          </p:cNvPr>
          <p:cNvSpPr>
            <a:spLocks xmlns:a="http://schemas.openxmlformats.org/drawingml/2006/main" noGrp="1"/>
          </p:cNvSpPr>
          <p:nvPr>
            <p:ph idx="2"/>
          </p:nvPr>
        </p:nvSpPr>
        <p:spPr>
          <a:xfrm xmlns:a="http://schemas.openxmlformats.org/drawingml/2006/main">
            <a:off x="495891" y="3287331"/>
            <a:ext cx="3045646" cy="4835169"/>
          </a:xfr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5" name="Text Placeholder 4">
            <a:extLst xmlns:a="http://schemas.openxmlformats.org/drawingml/2006/main">
              <a:ext uri="{FF2B5EF4-FFF2-40B4-BE49-F238E27FC236}">
                <a16:creationId xmlns:a16="http://schemas.microsoft.com/office/drawing/2014/main" id="{DBBA71A6-B2D1-4A32-BDBF-991C0923C37E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3644652" y="2206137"/>
            <a:ext cx="3060646" cy="1081194"/>
          </a:xfrm>
        </p:spPr>
        <p:txBody>
          <a:bodyPr xmlns:a="http://schemas.openxmlformats.org/drawingml/2006/main" anchor="b"/>
          <a:lstStyle xmlns:a="http://schemas.openxmlformats.org/drawingml/2006/main">
            <a:lvl1pPr marL="0" indent="0">
              <a:buNone/>
              <a:defRPr sz="1890" b="1"/>
            </a:lvl1pPr>
            <a:lvl2pPr marL="359954" indent="0">
              <a:buNone/>
              <a:defRPr sz="1575" b="1"/>
            </a:lvl2pPr>
            <a:lvl3pPr marL="719907" indent="0">
              <a:buNone/>
              <a:defRPr sz="1417" b="1"/>
            </a:lvl3pPr>
            <a:lvl4pPr marL="1079861" indent="0">
              <a:buNone/>
              <a:defRPr sz="1260" b="1"/>
            </a:lvl4pPr>
            <a:lvl5pPr marL="1439814" indent="0">
              <a:buNone/>
              <a:defRPr sz="1260" b="1"/>
            </a:lvl5pPr>
            <a:lvl6pPr marL="1799768" indent="0">
              <a:buNone/>
              <a:defRPr sz="1260" b="1"/>
            </a:lvl6pPr>
            <a:lvl7pPr marL="2159721" indent="0">
              <a:buNone/>
              <a:defRPr sz="1260" b="1"/>
            </a:lvl7pPr>
            <a:lvl8pPr marL="2519675" indent="0">
              <a:buNone/>
              <a:defRPr sz="1260" b="1"/>
            </a:lvl8pPr>
            <a:lvl9pPr marL="2879628" indent="0">
              <a:buNone/>
              <a:defRPr sz="1260" b="1"/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</p:txBody>
      </p:sp>
      <p:sp>
        <p:nvSpPr>
          <p:cNvPr id="6" name="Content Placeholder 5">
            <a:extLst xmlns:a="http://schemas.openxmlformats.org/drawingml/2006/main">
              <a:ext uri="{FF2B5EF4-FFF2-40B4-BE49-F238E27FC236}">
                <a16:creationId xmlns:a16="http://schemas.microsoft.com/office/drawing/2014/main" id="{3B878683-EE93-482F-89EC-B7BC2C2B1CEB}"/>
              </a:ext>
            </a:extLst>
          </p:cNvPr>
          <p:cNvSpPr>
            <a:spLocks xmlns:a="http://schemas.openxmlformats.org/drawingml/2006/main" noGrp="1"/>
          </p:cNvSpPr>
          <p:nvPr>
            <p:ph idx="4"/>
          </p:nvPr>
        </p:nvSpPr>
        <p:spPr>
          <a:xfrm xmlns:a="http://schemas.openxmlformats.org/drawingml/2006/main">
            <a:off x="3644652" y="3287331"/>
            <a:ext cx="3060646" cy="4835169"/>
          </a:xfr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7" name="Date Placeholder 6">
            <a:extLst xmlns:a="http://schemas.openxmlformats.org/drawingml/2006/main">
              <a:ext uri="{FF2B5EF4-FFF2-40B4-BE49-F238E27FC236}">
                <a16:creationId xmlns:a16="http://schemas.microsoft.com/office/drawing/2014/main" id="{BD4C85F5-D0DF-431B-A97A-C898D400C8AF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8" name="Footer Placeholder 7">
            <a:extLst xmlns:a="http://schemas.openxmlformats.org/drawingml/2006/main">
              <a:ext uri="{FF2B5EF4-FFF2-40B4-BE49-F238E27FC236}">
                <a16:creationId xmlns:a16="http://schemas.microsoft.com/office/drawing/2014/main" id="{FBD66845-36C4-4181-88CF-196FFA4F9F8B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9" name="Slide Number Placeholder 8">
            <a:extLst xmlns:a="http://schemas.openxmlformats.org/drawingml/2006/main">
              <a:ext uri="{FF2B5EF4-FFF2-40B4-BE49-F238E27FC236}">
                <a16:creationId xmlns:a16="http://schemas.microsoft.com/office/drawing/2014/main" id="{AEB54FDA-59CC-4109-8F03-40CBFCD0B989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6.xml><?xml version="1.0" encoding="utf-8"?>
<p:sldLayout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9E5ED045-340F-4A18-9F6F-A9A35C694F77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Date Placeholder 2">
            <a:extLst xmlns:a="http://schemas.openxmlformats.org/drawingml/2006/main">
              <a:ext uri="{FF2B5EF4-FFF2-40B4-BE49-F238E27FC236}">
                <a16:creationId xmlns:a16="http://schemas.microsoft.com/office/drawing/2014/main" id="{9B927678-B05E-4D73-AD38-A6DCD0FF9B80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4" name="Footer Placeholder 3">
            <a:extLst xmlns:a="http://schemas.openxmlformats.org/drawingml/2006/main">
              <a:ext uri="{FF2B5EF4-FFF2-40B4-BE49-F238E27FC236}">
                <a16:creationId xmlns:a16="http://schemas.microsoft.com/office/drawing/2014/main" id="{5603B9D5-92AA-439E-866F-0D431EE341E8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5" name="Slide Number Placeholder 4">
            <a:extLst xmlns:a="http://schemas.openxmlformats.org/drawingml/2006/main">
              <a:ext uri="{FF2B5EF4-FFF2-40B4-BE49-F238E27FC236}">
                <a16:creationId xmlns:a16="http://schemas.microsoft.com/office/drawing/2014/main" id="{6FFAA737-5074-464D-9F10-3A8A6F38DFDC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7.xml><?xml version="1.0" encoding="utf-8"?>
<p:sldLayout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Date Placeholder 1">
            <a:extLst xmlns:a="http://schemas.openxmlformats.org/drawingml/2006/main">
              <a:ext uri="{FF2B5EF4-FFF2-40B4-BE49-F238E27FC236}">
                <a16:creationId xmlns:a16="http://schemas.microsoft.com/office/drawing/2014/main" id="{BB434505-855F-4CF0-AF8E-F66FDF565869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3" name="Footer Placeholder 2">
            <a:extLst xmlns:a="http://schemas.openxmlformats.org/drawingml/2006/main">
              <a:ext uri="{FF2B5EF4-FFF2-40B4-BE49-F238E27FC236}">
                <a16:creationId xmlns:a16="http://schemas.microsoft.com/office/drawing/2014/main" id="{49559DA0-CD95-4667-8EC8-12F3BEF04543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4" name="Slide Number Placeholder 3">
            <a:extLst xmlns:a="http://schemas.openxmlformats.org/drawingml/2006/main">
              <a:ext uri="{FF2B5EF4-FFF2-40B4-BE49-F238E27FC236}">
                <a16:creationId xmlns:a16="http://schemas.microsoft.com/office/drawing/2014/main" id="{84E7CFE8-7B37-4B62-B26E-D64D3BFF3968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8.xml><?xml version="1.0" encoding="utf-8"?>
<p:sldLayout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3E559E2A-8C0D-45F5-8AB5-F5DBDCA53D9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495890" y="599969"/>
            <a:ext cx="2321966" cy="2099892"/>
          </a:xfrm>
        </p:spPr>
        <p:txBody>
          <a:bodyPr xmlns:a="http://schemas.openxmlformats.org/drawingml/2006/main" anchor="b"/>
          <a:lstStyle xmlns:a="http://schemas.openxmlformats.org/drawingml/2006/main">
            <a:lvl1pPr>
              <a:buNone/>
              <a:defRPr sz="2519"/>
            </a:lvl1pPr>
          </a:lstStyle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Content Placeholder 2">
            <a:extLst xmlns:a="http://schemas.openxmlformats.org/drawingml/2006/main">
              <a:ext uri="{FF2B5EF4-FFF2-40B4-BE49-F238E27FC236}">
                <a16:creationId xmlns:a16="http://schemas.microsoft.com/office/drawing/2014/main" id="{F9200133-C5BF-4FA8-B32D-C4007BF9D5E1}"/>
              </a:ext>
            </a:extLst>
          </p:cNvPr>
          <p:cNvSpPr>
            <a:spLocks xmlns:a="http://schemas.openxmlformats.org/drawingml/2006/main" noGrp="1"/>
          </p:cNvSpPr>
          <p:nvPr>
            <p:ph idx="1"/>
          </p:nvPr>
        </p:nvSpPr>
        <p:spPr>
          <a:xfrm xmlns:a="http://schemas.openxmlformats.org/drawingml/2006/main">
            <a:off x="3060646" y="1295769"/>
            <a:ext cx="3644652" cy="6395505"/>
          </a:xfrm>
        </p:spPr>
        <p:txBody>
          <a:bodyPr xmlns:a="http://schemas.openxmlformats.org/drawingml/2006/main"/>
          <a:lstStyle xmlns:a="http://schemas.openxmlformats.org/drawingml/2006/main">
            <a:lvl1pPr>
              <a:buNone/>
              <a:defRPr sz="2519"/>
            </a:lvl1pPr>
            <a:lvl2pPr>
              <a:buNone/>
              <a:defRPr sz="2204"/>
            </a:lvl2pPr>
            <a:lvl3pPr>
              <a:buNone/>
              <a:defRPr sz="1890"/>
            </a:lvl3pPr>
            <a:lvl4pPr>
              <a:buNone/>
              <a:defRPr sz="1575"/>
            </a:lvl4pPr>
            <a:lvl5pPr>
              <a:buNone/>
              <a:defRPr sz="1575"/>
            </a:lvl5pPr>
            <a:lvl6pPr>
              <a:buNone/>
              <a:defRPr sz="1575"/>
            </a:lvl6pPr>
            <a:lvl7pPr>
              <a:buNone/>
              <a:defRPr sz="1575"/>
            </a:lvl7pPr>
            <a:lvl8pPr>
              <a:buNone/>
              <a:defRPr sz="1575"/>
            </a:lvl8pPr>
            <a:lvl9pPr>
              <a:buNone/>
              <a:defRPr sz="1575"/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Text Placeholder 3">
            <a:extLst xmlns:a="http://schemas.openxmlformats.org/drawingml/2006/main">
              <a:ext uri="{FF2B5EF4-FFF2-40B4-BE49-F238E27FC236}">
                <a16:creationId xmlns:a16="http://schemas.microsoft.com/office/drawing/2014/main" id="{89EEF02D-D29C-4B81-A030-94CC498E4DA4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495890" y="2699862"/>
            <a:ext cx="2321966" cy="5001827"/>
          </a:xfrm>
        </p:spPr>
        <p:txBody>
          <a:bodyPr xmlns:a="http://schemas.openxmlformats.org/drawingml/2006/main"/>
          <a:lstStyle xmlns:a="http://schemas.openxmlformats.org/drawingml/2006/main">
            <a:lvl1pPr marL="0" indent="0">
              <a:buNone/>
              <a:defRPr sz="1260"/>
            </a:lvl1pPr>
            <a:lvl2pPr marL="359954" indent="0">
              <a:buNone/>
              <a:defRPr sz="1102"/>
            </a:lvl2pPr>
            <a:lvl3pPr marL="719907" indent="0">
              <a:buNone/>
              <a:defRPr sz="945"/>
            </a:lvl3pPr>
            <a:lvl4pPr marL="1079861" indent="0">
              <a:buNone/>
              <a:defRPr sz="787"/>
            </a:lvl4pPr>
            <a:lvl5pPr marL="1439814" indent="0">
              <a:buNone/>
              <a:defRPr sz="787"/>
            </a:lvl5pPr>
            <a:lvl6pPr marL="1799768" indent="0">
              <a:buNone/>
              <a:defRPr sz="787"/>
            </a:lvl6pPr>
            <a:lvl7pPr marL="2159721" indent="0">
              <a:buNone/>
              <a:defRPr sz="787"/>
            </a:lvl7pPr>
            <a:lvl8pPr marL="2519675" indent="0">
              <a:buNone/>
              <a:defRPr sz="787"/>
            </a:lvl8pPr>
            <a:lvl9pPr marL="2879628" indent="0">
              <a:buNone/>
              <a:defRPr sz="787"/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</p:txBody>
      </p:sp>
      <p:sp>
        <p:nvSpPr>
          <p:cNvPr id="5" name="Date Placeholder 4">
            <a:extLst xmlns:a="http://schemas.openxmlformats.org/drawingml/2006/main">
              <a:ext uri="{FF2B5EF4-FFF2-40B4-BE49-F238E27FC236}">
                <a16:creationId xmlns:a16="http://schemas.microsoft.com/office/drawing/2014/main" id="{1EAC0110-6D1D-4E86-8789-FF775FA3BE52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6" name="Footer Placeholder 5">
            <a:extLst xmlns:a="http://schemas.openxmlformats.org/drawingml/2006/main">
              <a:ext uri="{FF2B5EF4-FFF2-40B4-BE49-F238E27FC236}">
                <a16:creationId xmlns:a16="http://schemas.microsoft.com/office/drawing/2014/main" id="{9621C910-E775-4B4C-A890-4B785966CDA4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7" name="Slide Number Placeholder 6">
            <a:extLst xmlns:a="http://schemas.openxmlformats.org/drawingml/2006/main">
              <a:ext uri="{FF2B5EF4-FFF2-40B4-BE49-F238E27FC236}">
                <a16:creationId xmlns:a16="http://schemas.microsoft.com/office/drawing/2014/main" id="{4B43265D-FB2B-4D62-A155-8AB291483F3D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9.xml><?xml version="1.0" encoding="utf-8"?>
<p:sldLayout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3DF1C87A-A492-4FD2-B351-93A4FCD702EA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495890" y="599969"/>
            <a:ext cx="2321966" cy="2099892"/>
          </a:xfrm>
        </p:spPr>
        <p:txBody>
          <a:bodyPr xmlns:a="http://schemas.openxmlformats.org/drawingml/2006/main" anchor="b"/>
          <a:lstStyle xmlns:a="http://schemas.openxmlformats.org/drawingml/2006/main">
            <a:lvl1pPr>
              <a:buNone/>
              <a:defRPr sz="2519"/>
            </a:lvl1pPr>
          </a:lstStyle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Picture Placeholder 2">
            <a:extLst xmlns:a="http://schemas.openxmlformats.org/drawingml/2006/main">
              <a:ext uri="{FF2B5EF4-FFF2-40B4-BE49-F238E27FC236}">
                <a16:creationId xmlns:a16="http://schemas.microsoft.com/office/drawing/2014/main" id="{02099106-AF1A-4B77-BC22-C04A1B8F2641}"/>
              </a:ext>
            </a:extLst>
          </p:cNvPr>
          <p:cNvSpPr>
            <a:spLocks xmlns:a="http://schemas.openxmlformats.org/drawingml/2006/main" noGrp="1"/>
          </p:cNvSpPr>
          <p:nvPr>
            <p:ph type="pic" idx="1"/>
          </p:nvPr>
        </p:nvSpPr>
        <p:spPr>
          <a:xfrm xmlns:a="http://schemas.openxmlformats.org/drawingml/2006/main">
            <a:off x="3060646" y="1295769"/>
            <a:ext cx="3644652" cy="6395505"/>
          </a:xfrm>
        </p:spPr>
        <p:txBody>
          <a:bodyPr xmlns:a="http://schemas.openxmlformats.org/drawingml/2006/main" anchor="t"/>
          <a:lstStyle xmlns:a="http://schemas.openxmlformats.org/drawingml/2006/main">
            <a:lvl1pPr marL="0" indent="0">
              <a:buNone/>
              <a:defRPr sz="2519"/>
            </a:lvl1pPr>
            <a:lvl2pPr marL="359954" indent="0">
              <a:buNone/>
              <a:defRPr sz="2204"/>
            </a:lvl2pPr>
            <a:lvl3pPr marL="719907" indent="0">
              <a:buNone/>
              <a:defRPr sz="1890"/>
            </a:lvl3pPr>
            <a:lvl4pPr marL="1079861" indent="0">
              <a:buNone/>
              <a:defRPr sz="1575"/>
            </a:lvl4pPr>
            <a:lvl5pPr marL="1439814" indent="0">
              <a:buNone/>
              <a:defRPr sz="1575"/>
            </a:lvl5pPr>
            <a:lvl6pPr marL="1799768" indent="0">
              <a:buNone/>
              <a:defRPr sz="1575"/>
            </a:lvl6pPr>
            <a:lvl7pPr marL="2159721" indent="0">
              <a:buNone/>
              <a:defRPr sz="1575"/>
            </a:lvl7pPr>
            <a:lvl8pPr marL="2519675" indent="0">
              <a:buNone/>
              <a:defRPr sz="1575"/>
            </a:lvl8pPr>
            <a:lvl9pPr marL="2879628" indent="0">
              <a:buNone/>
              <a:defRPr sz="1575"/>
            </a:lvl9pPr>
          </a:lstStyle>
          <a:p xmlns:a="http://schemas.openxmlformats.org/drawingml/2006/main">
            <a:r>
              <a:t>Haga clic en el icono para agregar una imagen</a:t>
            </a:r>
            <a:endParaRPr/>
          </a:p>
        </p:txBody>
      </p:sp>
      <p:sp>
        <p:nvSpPr>
          <p:cNvPr id="4" name="Text Placeholder 3">
            <a:extLst xmlns:a="http://schemas.openxmlformats.org/drawingml/2006/main">
              <a:ext uri="{FF2B5EF4-FFF2-40B4-BE49-F238E27FC236}">
                <a16:creationId xmlns:a16="http://schemas.microsoft.com/office/drawing/2014/main" id="{B8ACDCDF-8246-4CE1-A64A-A7D6E8BE0536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495890" y="2699862"/>
            <a:ext cx="2321966" cy="5001827"/>
          </a:xfrm>
        </p:spPr>
        <p:txBody>
          <a:bodyPr xmlns:a="http://schemas.openxmlformats.org/drawingml/2006/main"/>
          <a:lstStyle xmlns:a="http://schemas.openxmlformats.org/drawingml/2006/main">
            <a:lvl1pPr marL="0" indent="0">
              <a:buNone/>
              <a:defRPr sz="1260"/>
            </a:lvl1pPr>
            <a:lvl2pPr marL="359954" indent="0">
              <a:buNone/>
              <a:defRPr sz="1102"/>
            </a:lvl2pPr>
            <a:lvl3pPr marL="719907" indent="0">
              <a:buNone/>
              <a:defRPr sz="945"/>
            </a:lvl3pPr>
            <a:lvl4pPr marL="1079861" indent="0">
              <a:buNone/>
              <a:defRPr sz="787"/>
            </a:lvl4pPr>
            <a:lvl5pPr marL="1439814" indent="0">
              <a:buNone/>
              <a:defRPr sz="787"/>
            </a:lvl5pPr>
            <a:lvl6pPr marL="1799768" indent="0">
              <a:buNone/>
              <a:defRPr sz="787"/>
            </a:lvl6pPr>
            <a:lvl7pPr marL="2159721" indent="0">
              <a:buNone/>
              <a:defRPr sz="787"/>
            </a:lvl7pPr>
            <a:lvl8pPr marL="2519675" indent="0">
              <a:buNone/>
              <a:defRPr sz="787"/>
            </a:lvl8pPr>
            <a:lvl9pPr marL="2879628" indent="0">
              <a:buNone/>
              <a:defRPr sz="787"/>
            </a:lvl9pPr>
          </a:lstStyle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</p:txBody>
      </p:sp>
      <p:sp>
        <p:nvSpPr>
          <p:cNvPr id="5" name="Date Placeholder 4">
            <a:extLst xmlns:a="http://schemas.openxmlformats.org/drawingml/2006/main">
              <a:ext uri="{FF2B5EF4-FFF2-40B4-BE49-F238E27FC236}">
                <a16:creationId xmlns:a16="http://schemas.microsoft.com/office/drawing/2014/main" id="{31672EA3-9CDF-4B02-946C-A9B594FDCD96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6" name="Footer Placeholder 5">
            <a:extLst xmlns:a="http://schemas.openxmlformats.org/drawingml/2006/main">
              <a:ext uri="{FF2B5EF4-FFF2-40B4-BE49-F238E27FC236}">
                <a16:creationId xmlns:a16="http://schemas.microsoft.com/office/drawing/2014/main" id="{4280050C-9D3A-49AE-95B5-244E8C6B9762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7" name="Slide Number Placeholder 6">
            <a:extLst xmlns:a="http://schemas.openxmlformats.org/drawingml/2006/main">
              <a:ext uri="{FF2B5EF4-FFF2-40B4-BE49-F238E27FC236}">
                <a16:creationId xmlns:a16="http://schemas.microsoft.com/office/drawing/2014/main" id="{8F5A59DB-4A9A-4F03-AE9B-464350135282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10.xml><?xml version="1.0" encoding="utf-8"?>
<p:sldLayout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1">
            <a:extLst xmlns:a="http://schemas.openxmlformats.org/drawingml/2006/main">
              <a:ext uri="{FF2B5EF4-FFF2-40B4-BE49-F238E27FC236}">
                <a16:creationId xmlns:a16="http://schemas.microsoft.com/office/drawing/2014/main" id="{1D7E023A-61ED-4470-B992-409C1B04CED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Vertical Text Placeholder 2">
            <a:extLst xmlns:a="http://schemas.openxmlformats.org/drawingml/2006/main">
              <a:ext uri="{FF2B5EF4-FFF2-40B4-BE49-F238E27FC236}">
                <a16:creationId xmlns:a16="http://schemas.microsoft.com/office/drawing/2014/main" id="{87C8E7EE-001B-452F-A4A5-5C14CF6D891C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 vert="eaVert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CB6F218A-C55A-466B-81CE-14568FF32DA7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05C56AA5-13FF-4006-AD16-2C55983FA8A1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9C12CAF7-A677-4102-97DE-7F2935B569DC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Layouts/slideLayout11.xml><?xml version="1.0" encoding="utf-8"?>
<p:sldLayout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Vertical Title 1">
            <a:extLst xmlns:a="http://schemas.openxmlformats.org/drawingml/2006/main">
              <a:ext uri="{FF2B5EF4-FFF2-40B4-BE49-F238E27FC236}">
                <a16:creationId xmlns:a16="http://schemas.microsoft.com/office/drawing/2014/main" id="{C2E226CE-48F4-4A34-8F12-451FA3F90141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152009" y="479142"/>
            <a:ext cx="1552352" cy="7626692"/>
          </a:xfrm>
        </p:spPr>
        <p:txBody>
          <a:bodyPr xmlns:a="http://schemas.openxmlformats.org/drawingml/2006/main" vert="eaVert"/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Vertical Text Placeholder 2">
            <a:extLst xmlns:a="http://schemas.openxmlformats.org/drawingml/2006/main">
              <a:ext uri="{FF2B5EF4-FFF2-40B4-BE49-F238E27FC236}">
                <a16:creationId xmlns:a16="http://schemas.microsoft.com/office/drawing/2014/main" id="{B3E3C25E-C6A3-4132-B299-2F606D6B14B9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494953" y="479142"/>
            <a:ext cx="4567064" cy="7626692"/>
          </a:xfrm>
        </p:spPr>
        <p:txBody>
          <a:bodyPr xmlns:a="http://schemas.openxmlformats.org/drawingml/2006/main" vert="eaVert"/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90C3B14A-3EEB-41F8-A2A4-89E492A0F41B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E3898160-8D61-4FEC-B7B9-58FA264DD24A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DA483AE3-E260-4FEB-9494-7C68171FE038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ba079e8d5ea746f7" /><Relationship Type="http://schemas.openxmlformats.org/officeDocument/2006/relationships/slideLayout" Target="/ppt/slideLayouts/slideLayout1.xml" Id="R128f1dfc1ff24d26" /><Relationship Type="http://schemas.openxmlformats.org/officeDocument/2006/relationships/slideLayout" Target="/ppt/slideLayouts/slideLayout2.xml" Id="R111e41b5ad664d80" /><Relationship Type="http://schemas.openxmlformats.org/officeDocument/2006/relationships/slideLayout" Target="/ppt/slideLayouts/slideLayout3.xml" Id="R73332a06fda04564" /><Relationship Type="http://schemas.openxmlformats.org/officeDocument/2006/relationships/slideLayout" Target="/ppt/slideLayouts/slideLayout4.xml" Id="Rf07b9adffd474a88" /><Relationship Type="http://schemas.openxmlformats.org/officeDocument/2006/relationships/slideLayout" Target="/ppt/slideLayouts/slideLayout5.xml" Id="R786d65a9490b4a6c" /><Relationship Type="http://schemas.openxmlformats.org/officeDocument/2006/relationships/slideLayout" Target="/ppt/slideLayouts/slideLayout6.xml" Id="Rb11c6d94522d4ae0" /><Relationship Type="http://schemas.openxmlformats.org/officeDocument/2006/relationships/slideLayout" Target="/ppt/slideLayouts/slideLayout7.xml" Id="Rc37037d207ef41fc" /><Relationship Type="http://schemas.openxmlformats.org/officeDocument/2006/relationships/slideLayout" Target="/ppt/slideLayouts/slideLayout8.xml" Id="R4c9f2c40fbeb4e61" /><Relationship Type="http://schemas.openxmlformats.org/officeDocument/2006/relationships/slideLayout" Target="/ppt/slideLayouts/slideLayout9.xml" Id="R0ed861ae06a448c3" /><Relationship Type="http://schemas.openxmlformats.org/officeDocument/2006/relationships/slideLayout" Target="/ppt/slideLayouts/slideLayout10.xml" Id="R514cc45d35864136" /><Relationship Type="http://schemas.openxmlformats.org/officeDocument/2006/relationships/slideLayout" Target="/ppt/slideLayouts/slideLayout11.xml" Id="Re7b96e1bd7ea4db7" /></Relationships>
</file>

<file path=ppt/slideMasters/slideMaster1.xml><?xml version="1.0" encoding="utf-8"?>
<p:sld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Title Placeholder 1">
            <a:extLst xmlns:a="http://schemas.openxmlformats.org/drawingml/2006/main">
              <a:ext uri="{FF2B5EF4-FFF2-40B4-BE49-F238E27FC236}">
                <a16:creationId xmlns:a16="http://schemas.microsoft.com/office/drawing/2014/main" id="{0DDFB5DE-C417-4DE9-9A07-621E56CC5F1A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494953" y="479144"/>
            <a:ext cx="6209407" cy="1739495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anchor="ctr">
            <a:normAutofit/>
          </a:bodyPr>
          <a:lstStyle xmlns:a="http://schemas.openxmlformats.org/drawingml/2006/main"/>
          <a:p xmlns:a="http://schemas.openxmlformats.org/drawingml/2006/main">
            <a:r>
              <a:t>Haga clic para modificar el estilo de título del patrón</a:t>
            </a:r>
            <a:endParaRPr/>
          </a:p>
        </p:txBody>
      </p:sp>
      <p:sp>
        <p:nvSpPr>
          <p:cNvPr id="3" name="Text Placeholder 2">
            <a:extLst xmlns:a="http://schemas.openxmlformats.org/drawingml/2006/main">
              <a:ext uri="{FF2B5EF4-FFF2-40B4-BE49-F238E27FC236}">
                <a16:creationId xmlns:a16="http://schemas.microsoft.com/office/drawing/2014/main" id="{0F5B4F10-F4DE-4712-B97E-F923635DBD7B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494953" y="2395710"/>
            <a:ext cx="6209407" cy="5710124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>
            <a:normAutofit/>
          </a:bodyPr>
          <a:lstStyle xmlns:a="http://schemas.openxmlformats.org/drawingml/2006/main"/>
          <a:p xmlns:a="http://schemas.openxmlformats.org/drawingml/2006/main">
            <a:pPr lvl="0">
              <a:buNone/>
            </a:pPr>
            <a:r>
              <a:t>Haga clic para modificar los estilos de texto del patrón</a:t>
            </a:r>
          </a:p>
          <a:p xmlns:a="http://schemas.openxmlformats.org/drawingml/2006/main">
            <a:pPr lvl="1">
              <a:buNone/>
            </a:pPr>
            <a:r>
              <a:t>Segundo nivel</a:t>
            </a:r>
          </a:p>
          <a:p xmlns:a="http://schemas.openxmlformats.org/drawingml/2006/main">
            <a:pPr lvl="2">
              <a:buNone/>
            </a:pPr>
            <a:r>
              <a:t>Tercer nivel</a:t>
            </a:r>
          </a:p>
          <a:p xmlns:a="http://schemas.openxmlformats.org/drawingml/2006/main">
            <a:pPr lvl="3">
              <a:buNone/>
            </a:pPr>
            <a:r>
              <a:t>Cuarto nivel</a:t>
            </a:r>
          </a:p>
          <a:p xmlns:a="http://schemas.openxmlformats.org/drawingml/2006/main">
            <a:pPr lvl="4">
              <a:buNone/>
            </a:pPr>
            <a:r>
              <a:t>Quinto nivel</a:t>
            </a:r>
            <a:endParaRPr/>
          </a:p>
        </p:txBody>
      </p:sp>
      <p:sp>
        <p:nvSpPr>
          <p:cNvPr id="4" name="Date Placeholder 3">
            <a:extLst xmlns:a="http://schemas.openxmlformats.org/drawingml/2006/main">
              <a:ext uri="{FF2B5EF4-FFF2-40B4-BE49-F238E27FC236}">
                <a16:creationId xmlns:a16="http://schemas.microsoft.com/office/drawing/2014/main" id="{293A540C-E713-4B7F-8DB0-C02FE8A9C328}"/>
              </a:ext>
            </a:extLst>
          </p:cNvPr>
          <p:cNvSpPr>
            <a:spLocks xmlns:a="http://schemas.openxmlformats.org/drawingml/2006/main" noGrp="1"/>
          </p:cNvSpPr>
          <p:nvPr>
            <p:ph type="dt" idx="2"/>
          </p:nvPr>
        </p:nvSpPr>
        <p:spPr>
          <a:xfrm xmlns:a="http://schemas.openxmlformats.org/drawingml/2006/main">
            <a:off x="494953" y="8341240"/>
            <a:ext cx="1619845" cy="479142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anchor="ctr"/>
          <a:lstStyle xmlns:a="http://schemas.openxmlformats.org/drawingml/2006/main">
            <a:lvl1pPr algn="l">
              <a:buNone/>
              <a:defRPr sz="945">
                <a:solidFill>
                  <a:schemeClr val="tx1">
                    <a:tint val="82000"/>
                  </a:schemeClr>
                </a:solidFill>
              </a:defRPr>
            </a:lvl1pPr>
          </a:lstStyle>
          <a:p xmlns:a="http://schemas.openxmlformats.org/drawingml/2006/main">
            <a:fld id="{DE1E6435-8427-B94A-8105-43FB85F41DBE}" type="datetimeFigureOut">
              <a:t>8/9/26</a:t>
            </a:fld>
            <a:endParaRPr/>
          </a:p>
        </p:txBody>
      </p:sp>
      <p:sp>
        <p:nvSpPr>
          <p:cNvPr id="5" name="Footer Placeholder 4">
            <a:extLst xmlns:a="http://schemas.openxmlformats.org/drawingml/2006/main">
              <a:ext uri="{FF2B5EF4-FFF2-40B4-BE49-F238E27FC236}">
                <a16:creationId xmlns:a16="http://schemas.microsoft.com/office/drawing/2014/main" id="{27B69476-EEB5-4A9D-A4C7-F4F69880493F}"/>
              </a:ext>
            </a:extLst>
          </p:cNvPr>
          <p:cNvSpPr>
            <a:spLocks xmlns:a="http://schemas.openxmlformats.org/drawingml/2006/main" noGrp="1"/>
          </p:cNvSpPr>
          <p:nvPr>
            <p:ph type="ftr" idx="3"/>
          </p:nvPr>
        </p:nvSpPr>
        <p:spPr>
          <a:xfrm xmlns:a="http://schemas.openxmlformats.org/drawingml/2006/main">
            <a:off x="2384773" y="8341240"/>
            <a:ext cx="2429768" cy="479142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anchor="ctr"/>
          <a:lstStyle xmlns:a="http://schemas.openxmlformats.org/drawingml/2006/main">
            <a:lvl1pPr algn="ctr">
              <a:buNone/>
              <a:defRPr sz="945">
                <a:solidFill>
                  <a:schemeClr val="tx1">
                    <a:tint val="82000"/>
                  </a:schemeClr>
                </a:solidFill>
              </a:defRPr>
            </a:lvl1pPr>
          </a:lstStyle>
          <a:p xmlns:a="http://schemas.openxmlformats.org/drawingml/2006/main">
            <a:endParaRPr/>
          </a:p>
        </p:txBody>
      </p:sp>
      <p:sp>
        <p:nvSpPr>
          <p:cNvPr id="6" name="Slide Number Placeholder 5">
            <a:extLst xmlns:a="http://schemas.openxmlformats.org/drawingml/2006/main">
              <a:ext uri="{FF2B5EF4-FFF2-40B4-BE49-F238E27FC236}">
                <a16:creationId xmlns:a16="http://schemas.microsoft.com/office/drawing/2014/main" id="{F8311C90-255C-415C-A5CE-633EB33824EC}"/>
              </a:ext>
            </a:extLst>
          </p:cNvPr>
          <p:cNvSpPr>
            <a:spLocks xmlns:a="http://schemas.openxmlformats.org/drawingml/2006/main" noGrp="1"/>
          </p:cNvSpPr>
          <p:nvPr>
            <p:ph type="sldNum" idx="4"/>
          </p:nvPr>
        </p:nvSpPr>
        <p:spPr>
          <a:xfrm xmlns:a="http://schemas.openxmlformats.org/drawingml/2006/main">
            <a:off x="5084515" y="8341240"/>
            <a:ext cx="1619845" cy="479142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vert="horz" lIns="91440" tIns="45720" rIns="91440" bIns="45720" anchor="ctr"/>
          <a:lstStyle xmlns:a="http://schemas.openxmlformats.org/drawingml/2006/main">
            <a:lvl1pPr algn="r">
              <a:buNone/>
              <a:defRPr sz="945">
                <a:solidFill>
                  <a:schemeClr val="tx1">
                    <a:tint val="82000"/>
                  </a:schemeClr>
                </a:solidFill>
              </a:defRPr>
            </a:lvl1pPr>
          </a:lstStyle>
          <a:p xmlns:a="http://schemas.openxmlformats.org/drawingml/2006/main">
            <a:fld id="{1411428D-AC86-604C-8B86-9D3223909F3D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128f1dfc1ff24d26"/>
    <p:sldLayoutId xmlns:r="http://schemas.openxmlformats.org/officeDocument/2006/relationships" id="2147483650" r:id="R111e41b5ad664d80"/>
    <p:sldLayoutId xmlns:r="http://schemas.openxmlformats.org/officeDocument/2006/relationships" id="2147483651" r:id="R73332a06fda04564"/>
    <p:sldLayoutId xmlns:r="http://schemas.openxmlformats.org/officeDocument/2006/relationships" id="2147483652" r:id="Rf07b9adffd474a88"/>
    <p:sldLayoutId xmlns:r="http://schemas.openxmlformats.org/officeDocument/2006/relationships" id="2147483653" r:id="R786d65a9490b4a6c"/>
    <p:sldLayoutId xmlns:r="http://schemas.openxmlformats.org/officeDocument/2006/relationships" id="2147483654" r:id="Rb11c6d94522d4ae0"/>
    <p:sldLayoutId xmlns:r="http://schemas.openxmlformats.org/officeDocument/2006/relationships" id="2147483655" r:id="Rc37037d207ef41fc"/>
    <p:sldLayoutId xmlns:r="http://schemas.openxmlformats.org/officeDocument/2006/relationships" id="2147483656" r:id="R4c9f2c40fbeb4e61"/>
    <p:sldLayoutId xmlns:r="http://schemas.openxmlformats.org/officeDocument/2006/relationships" id="2147483657" r:id="R0ed861ae06a448c3"/>
    <p:sldLayoutId xmlns:r="http://schemas.openxmlformats.org/officeDocument/2006/relationships" id="2147483658" r:id="R514cc45d35864136"/>
    <p:sldLayoutId xmlns:r="http://schemas.openxmlformats.org/officeDocument/2006/relationships" id="2147483659" r:id="Re7b96e1bd7ea4db7"/>
  </p:sldLayoutIdLst>
  <p:txStyles>
    <p:titleStyle>
      <a:lvl1pPr xmlns:a="http://schemas.openxmlformats.org/drawingml/2006/main" algn="l" defTabSz="719907">
        <a:lnSpc>
          <a:spcPct val="90000"/>
        </a:lnSpc>
        <a:spcBef>
          <a:spcPct val="0"/>
        </a:spcBef>
        <a:buNone/>
        <a:defRPr sz="3464" kern="12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179977" indent="-179977" algn="l" defTabSz="719907">
        <a:lnSpc>
          <a:spcPct val="90000"/>
        </a:lnSpc>
        <a:spcBef>
          <a:spcPts val="787"/>
        </a:spcBef>
        <a:buFont typeface="Arial"/>
        <a:buChar char="•"/>
        <a:defRPr sz="2204" kern="12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539930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890" kern="12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899884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575" kern="12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259837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619791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1979745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339698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2699652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059605" indent="-179977" algn="l" defTabSz="719907">
        <a:lnSpc>
          <a:spcPct val="90000"/>
        </a:lnSpc>
        <a:spcBef>
          <a:spcPts val="394"/>
        </a:spcBef>
        <a:buFont typeface="Arial"/>
        <a:buChar char="•"/>
        <a:defRPr sz="1417" kern="12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359954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719907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079861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439814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1799768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159721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2519675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2879628" algn="l" defTabSz="719907">
        <a:buNone/>
        <a:defRPr sz="1417" kern="1200">
          <a:solidFill>
            <a:schemeClr val="tx1"/>
          </a:solidFill>
          <a:latin typeface="+mn-lt"/>
          <a:ea typeface="+mn-lt"/>
          <a:cs typeface="+mn-lt"/>
        </a:defRPr>
      </a:lvl9pPr>
    </p:otherStyle>
  </p:txStyles>
  <p:extLst>
    <p:ext uri="{27BBF7A9-308A-43DC-89C8-2F10F3537804}">
      <p15:sldGuideLst xmlns:p15="http://schemas.microsoft.com/office/powerpoint/2012/main">
        <p15:guide id="1" userDrawn="1">
          <p15:clr>
            <a:srgbClr xmlns:a="http://schemas.openxmlformats.org/drawingml/2006/main" val="628AFF"/>
          </p15:clr>
        </p15:guide>
        <p15:guide id="2" pos="4535" userDrawn="1">
          <p15:clr>
            <a:srgbClr xmlns:a="http://schemas.openxmlformats.org/drawingml/2006/main" val="628AFF"/>
          </p15:clr>
        </p15:guide>
        <p15:guide id="3" pos="68" userDrawn="1">
          <p15:clr>
            <a:srgbClr xmlns:a="http://schemas.openxmlformats.org/drawingml/2006/main" val="628AFF"/>
          </p15:clr>
        </p15:guide>
        <p15:guide id="4" pos="1078" userDrawn="1">
          <p15:clr>
            <a:srgbClr xmlns:a="http://schemas.openxmlformats.org/drawingml/2006/main" val="628AFF"/>
          </p15:clr>
        </p15:guide>
        <p15:guide id="5" pos="1197" userDrawn="1">
          <p15:clr>
            <a:srgbClr xmlns:a="http://schemas.openxmlformats.org/drawingml/2006/main" val="628AFF"/>
          </p15:clr>
        </p15:guide>
        <p15:guide id="6" pos="2208" userDrawn="1">
          <p15:clr>
            <a:srgbClr xmlns:a="http://schemas.openxmlformats.org/drawingml/2006/main" val="628AFF"/>
          </p15:clr>
        </p15:guide>
        <p15:guide id="7" pos="2326" userDrawn="1">
          <p15:clr>
            <a:srgbClr xmlns:a="http://schemas.openxmlformats.org/drawingml/2006/main" val="628AFF"/>
          </p15:clr>
        </p15:guide>
        <p15:guide id="8" pos="3337" userDrawn="1">
          <p15:clr>
            <a:srgbClr xmlns:a="http://schemas.openxmlformats.org/drawingml/2006/main" val="628AFF"/>
          </p15:clr>
        </p15:guide>
        <p15:guide id="9" pos="3456" userDrawn="1">
          <p15:clr>
            <a:srgbClr xmlns:a="http://schemas.openxmlformats.org/drawingml/2006/main" val="628AFF"/>
          </p15:clr>
        </p15:guide>
        <p15:guide id="10" pos="4466" userDrawn="1">
          <p15:clr>
            <a:srgbClr xmlns:a="http://schemas.openxmlformats.org/drawingml/2006/main" val="628AFF"/>
          </p15:clr>
        </p15:guide>
        <p15:guide id="11" orient="horz" userDrawn="1">
          <p15:clr>
            <a:srgbClr xmlns:a="http://schemas.openxmlformats.org/drawingml/2006/main" val="628AFF"/>
          </p15:clr>
        </p15:guide>
        <p15:guide id="12" orient="horz" pos="5669" userDrawn="1">
          <p15:clr>
            <a:srgbClr xmlns:a="http://schemas.openxmlformats.org/drawingml/2006/main" val="628AFF"/>
          </p15:clr>
        </p15:guide>
        <p15:guide id="13" orient="horz" pos="68" userDrawn="1">
          <p15:clr>
            <a:srgbClr xmlns:a="http://schemas.openxmlformats.org/drawingml/2006/main" val="628AFF"/>
          </p15:clr>
        </p15:guide>
        <p15:guide id="14" orient="horz" pos="1362" userDrawn="1">
          <p15:clr>
            <a:srgbClr xmlns:a="http://schemas.openxmlformats.org/drawingml/2006/main" val="628AFF"/>
          </p15:clr>
        </p15:guide>
        <p15:guide id="15" orient="horz" pos="1480" userDrawn="1">
          <p15:clr>
            <a:srgbClr xmlns:a="http://schemas.openxmlformats.org/drawingml/2006/main" val="628AFF"/>
          </p15:clr>
        </p15:guide>
        <p15:guide id="16" orient="horz" pos="2775" userDrawn="1">
          <p15:clr>
            <a:srgbClr xmlns:a="http://schemas.openxmlformats.org/drawingml/2006/main" val="628AFF"/>
          </p15:clr>
        </p15:guide>
        <p15:guide id="17" orient="horz" pos="2893" userDrawn="1">
          <p15:clr>
            <a:srgbClr xmlns:a="http://schemas.openxmlformats.org/drawingml/2006/main" val="628AFF"/>
          </p15:clr>
        </p15:guide>
        <p15:guide id="18" orient="horz" pos="4188" userDrawn="1">
          <p15:clr>
            <a:srgbClr xmlns:a="http://schemas.openxmlformats.org/drawingml/2006/main" val="628AFF"/>
          </p15:clr>
        </p15:guide>
        <p15:guide id="19" orient="horz" pos="4306" userDrawn="1">
          <p15:clr>
            <a:srgbClr xmlns:a="http://schemas.openxmlformats.org/drawingml/2006/main" val="628AFF"/>
          </p15:clr>
        </p15:guide>
        <p15:guide id="20" orient="horz" pos="5600" userDrawn="1">
          <p15:clr>
            <a:srgbClr xmlns:a="http://schemas.openxmlformats.org/drawingml/2006/main" val="628AFF"/>
          </p15:clr>
        </p15:guide>
      </p15:sldGuideLst>
    </p:ext>
  </p:extLst>
</p:sldMaster>
</file>

<file path=ppt/slideMasters/theme/theme2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e243ffd98f495d" /><Relationship Type="http://schemas.openxmlformats.org/officeDocument/2006/relationships/image" Target="/ppt/media/image.jpeg" Id="R54004e1f719549a0" /><Relationship Type="http://schemas.openxmlformats.org/officeDocument/2006/relationships/image" Target="/ppt/media/image2.jpeg" Id="Rff856dddbb5948b0" /><Relationship Type="http://schemas.openxmlformats.org/officeDocument/2006/relationships/image" Target="/ppt/media/image3.jpeg" Id="R6628f046e04f459a" /><Relationship Type="http://schemas.openxmlformats.org/officeDocument/2006/relationships/image" Target="/ppt/media/image4.jpeg" Id="R89ccd9244e1e4485" /><Relationship Type="http://schemas.openxmlformats.org/officeDocument/2006/relationships/image" Target="/ppt/media/image.svg" Id="R3cde5b9dadb74d49" /><Relationship Type="http://schemas.openxmlformats.org/officeDocument/2006/relationships/image" Target="/ppt/media/image2.svg" Id="R200179864c894d5f" /><Relationship Type="http://schemas.openxmlformats.org/officeDocument/2006/relationships/image" Target="/ppt/media/image3.svg" Id="R4f63e6d55ab54c24" /><Relationship Type="http://schemas.openxmlformats.org/officeDocument/2006/relationships/image" Target="/ppt/media/image4.svg" Id="R4cfc154bb6a54797" /><Relationship Type="http://schemas.openxmlformats.org/officeDocument/2006/relationships/image" Target="/ppt/media/image.png" Id="R27eb2c726fa8427f" /><Relationship Type="http://schemas.openxmlformats.org/officeDocument/2006/relationships/image" Target="/ppt/media/image5.svg" Id="R37d5725af79e4bd8" /><Relationship Type="http://schemas.openxmlformats.org/officeDocument/2006/relationships/image" Target="/ppt/media/image2.png" Id="R6da264cfc5d64405" /><Relationship Type="http://schemas.openxmlformats.org/officeDocument/2006/relationships/image" Target="/ppt/media/image3.png" Id="R867c7082b5a842fa" /><Relationship Type="http://schemas.openxmlformats.org/officeDocument/2006/relationships/image" Target="/ppt/media/image6.svg" Id="R3eb2355607d14b34" /><Relationship Type="http://schemas.openxmlformats.org/officeDocument/2006/relationships/image" Target="/ppt/media/image4.png" Id="Rdaf38da8f0fa4d84" /><Relationship Type="http://schemas.openxmlformats.org/officeDocument/2006/relationships/image" Target="/ppt/media/image7.svg" Id="R556d3ec3d42440af" /><Relationship Type="http://schemas.openxmlformats.org/officeDocument/2006/relationships/image" Target="/ppt/media/image5.png" Id="R93803caf15634143" /><Relationship Type="http://schemas.openxmlformats.org/officeDocument/2006/relationships/image" Target="/ppt/media/image8.svg" Id="R3d96574d36604b37" /><Relationship Type="http://schemas.openxmlformats.org/officeDocument/2006/relationships/image" Target="/ppt/media/image6.png" Id="R16345db493f84d21" /><Relationship Type="http://schemas.openxmlformats.org/officeDocument/2006/relationships/image" Target="/ppt/media/image9.svg" Id="R00e8c6ccac0f43d6" /><Relationship Type="http://schemas.openxmlformats.org/officeDocument/2006/relationships/image" Target="/ppt/media/image7.png" Id="Rcfcc2b8a40554f41" /><Relationship Type="http://schemas.openxmlformats.org/officeDocument/2006/relationships/image" Target="/ppt/media/image10.svg" Id="R6249806b1db241b3" /><Relationship Type="http://schemas.openxmlformats.org/officeDocument/2006/relationships/image" Target="/ppt/media/image8.png" Id="Rd74ba792abe2493f" /><Relationship Type="http://schemas.openxmlformats.org/officeDocument/2006/relationships/image" Target="/ppt/media/image11.svg" Id="R775c611740e54336" /><Relationship Type="http://schemas.openxmlformats.org/officeDocument/2006/relationships/image" Target="/ppt/media/image9.png" Id="R77bfd567f64242e5" /><Relationship Type="http://schemas.openxmlformats.org/officeDocument/2006/relationships/image" Target="/ppt/media/image12.svg" Id="R004e4a5ccff244ea" /><Relationship Type="http://schemas.openxmlformats.org/officeDocument/2006/relationships/image" Target="/ppt/media/image10.png" Id="Ra360a51c012744ef" /><Relationship Type="http://schemas.openxmlformats.org/officeDocument/2006/relationships/image" Target="/ppt/media/image13.svg" Id="Raf4324fb97df4eb8" /><Relationship Type="http://schemas.openxmlformats.org/officeDocument/2006/relationships/image" Target="/ppt/media/image11.png" Id="R73468343297f4f77" /><Relationship Type="http://schemas.openxmlformats.org/officeDocument/2006/relationships/image" Target="/ppt/media/image14.svg" Id="Rff02f2a9fac544d2" /><Relationship Type="http://schemas.openxmlformats.org/officeDocument/2006/relationships/image" Target="/ppt/media/image12.png" Id="R6f3b4a2d69c8417a" /><Relationship Type="http://schemas.openxmlformats.org/officeDocument/2006/relationships/image" Target="/ppt/media/image15.svg" Id="R367ec36393d74cb7" /><Relationship Type="http://schemas.openxmlformats.org/officeDocument/2006/relationships/image" Target="/ppt/media/image13.png" Id="Rd6600ba7ffda4c58" /><Relationship Type="http://schemas.openxmlformats.org/officeDocument/2006/relationships/image" Target="/ppt/media/image16.svg" Id="Rf94fd4dab41f4f8e" /><Relationship Type="http://schemas.openxmlformats.org/officeDocument/2006/relationships/image" Target="/ppt/media/image14.png" Id="Rf9bf9018d2204cee" /><Relationship Type="http://schemas.openxmlformats.org/officeDocument/2006/relationships/image" Target="/ppt/media/image17.svg" Id="R8df11e11c24e4bb2" /><Relationship Type="http://schemas.openxmlformats.org/officeDocument/2006/relationships/image" Target="/ppt/media/image15.png" Id="R2c7fb6c9cb464e65" /><Relationship Type="http://schemas.openxmlformats.org/officeDocument/2006/relationships/image" Target="/ppt/media/image18.svg" Id="Rf041592cf0144cab" /><Relationship Type="http://schemas.openxmlformats.org/officeDocument/2006/relationships/image" Target="/ppt/media/image16.png" Id="R7e15ae5f73894801" /><Relationship Type="http://schemas.openxmlformats.org/officeDocument/2006/relationships/image" Target="/ppt/media/image19.svg" Id="R8046005b45584eae" /><Relationship Type="http://schemas.openxmlformats.org/officeDocument/2006/relationships/image" Target="/ppt/media/image17.png" Id="R74eeef490872493b" /><Relationship Type="http://schemas.openxmlformats.org/officeDocument/2006/relationships/image" Target="/ppt/media/image20.svg" Id="R92418cb2f2914aff" /><Relationship Type="http://schemas.openxmlformats.org/officeDocument/2006/relationships/image" Target="/ppt/media/image18.png" Id="R7fbf0db1998043d3" /><Relationship Type="http://schemas.openxmlformats.org/officeDocument/2006/relationships/image" Target="/ppt/media/image21.svg" Id="R9eac51ac6a8d4a95" /><Relationship Type="http://schemas.openxmlformats.org/officeDocument/2006/relationships/image" Target="/ppt/media/image19.png" Id="R050ffd44e7884f25" /><Relationship Type="http://schemas.openxmlformats.org/officeDocument/2006/relationships/image" Target="/ppt/media/image22.svg" Id="R8d0f3e43baf745f9" /><Relationship Type="http://schemas.openxmlformats.org/officeDocument/2006/relationships/image" Target="/ppt/media/image20.png" Id="R8c34e3c343424319" /><Relationship Type="http://schemas.openxmlformats.org/officeDocument/2006/relationships/image" Target="/ppt/media/image23.svg" Id="R5c917c9ed4b34bd3" /><Relationship Type="http://schemas.openxmlformats.org/officeDocument/2006/relationships/image" Target="/ppt/media/image21.png" Id="R5c6b5f2547ab4de9" /><Relationship Type="http://schemas.openxmlformats.org/officeDocument/2006/relationships/image" Target="/ppt/media/image24.svg" Id="R5f34a3748c9e4f87" /><Relationship Type="http://schemas.openxmlformats.org/officeDocument/2006/relationships/image" Target="/ppt/media/image22.png" Id="Rd5b003cbcd154309" /><Relationship Type="http://schemas.openxmlformats.org/officeDocument/2006/relationships/image" Target="/ppt/media/image25.svg" Id="Re7f47f4c4e6941e7" /><Relationship Type="http://schemas.openxmlformats.org/officeDocument/2006/relationships/image" Target="/ppt/media/image23.png" Id="Re670fe139bab4c8c" /><Relationship Type="http://schemas.openxmlformats.org/officeDocument/2006/relationships/image" Target="/ppt/media/image26.svg" Id="Rb09dd0b029c14138" /><Relationship Type="http://schemas.openxmlformats.org/officeDocument/2006/relationships/image" Target="/ppt/media/image24.png" Id="R44aedfc6761349b5" /><Relationship Type="http://schemas.openxmlformats.org/officeDocument/2006/relationships/image" Target="/ppt/media/image27.svg" Id="R309dabf735084877" /><Relationship Type="http://schemas.openxmlformats.org/officeDocument/2006/relationships/notesSlide" Target="/ppt/notesSlides/notesSlide1.xml" Id="R372cf41dc3244d1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chemeClr val="bg1">
            <a:lumMod val="95000"/>
          </a:schemeClr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Rectángulo redondeado 23">
            <a:extLst xmlns:a="http://schemas.openxmlformats.org/drawingml/2006/main">
              <a:ext uri="{FF2B5EF4-FFF2-40B4-BE49-F238E27FC236}">
                <a16:creationId xmlns:a16="http://schemas.microsoft.com/office/drawing/2014/main" id="{F72A8A7B-2276-D20D-0973-502E35B058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71782" y="282263"/>
            <a:ext cx="2349569" cy="3582799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17" name="Rectángulo 16">
            <a:extLst xmlns:a="http://schemas.openxmlformats.org/drawingml/2006/main">
              <a:ext uri="{FF2B5EF4-FFF2-40B4-BE49-F238E27FC236}">
                <a16:creationId xmlns:a16="http://schemas.microsoft.com/office/drawing/2014/main" id="{F5B27165-4509-5FC5-CE54-014F797F15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591" y="3965554"/>
            <a:ext cx="6972131" cy="158486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EF9E0"/>
          </a:solidFill>
          <a:ln xmlns:a="http://schemas.openxmlformats.org/drawingml/2006/main"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cxnSp>
        <p:nvCxnSpPr>
          <p:cNvPr id="532" name="Conector recto 274"/>
          <p:cNvCxnSpPr>
            <a:stCxn xmlns:a="http://schemas.openxmlformats.org/drawingml/2006/main" id="211" idx="4"/>
            <a:endCxn xmlns:a="http://schemas.openxmlformats.org/drawingml/2006/main" id="57" idx="0"/>
          </p:cNvCxnSpPr>
          <p:nvPr/>
        </p:nvCxnSpPr>
        <p:spPr>
          <a:xfrm xmlns:a="http://schemas.openxmlformats.org/drawingml/2006/main">
            <a:off x="310196" y="4826617"/>
            <a:ext cx="2786" cy="425466"/>
          </a:xfrm>
          <a:prstGeom xmlns:a="http://schemas.openxmlformats.org/drawingml/2006/main" prst="line">
            <a:avLst/>
          </a:prstGeom>
          <a:ln xmlns:a="http://schemas.openxmlformats.org/drawingml/2006/main" w="3175">
            <a:solidFill>
              <a:schemeClr val="accent2">
                <a:lumMod val="50000"/>
              </a:schemeClr>
            </a:solidFill>
          </a:ln>
        </p:spPr>
        <p:style>
          <a:lnRef xmlns:a="http://schemas.openxmlformats.org/drawingml/2006/main" idx="2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1">
            <a:schemeClr val="accent1"/>
          </a:effectRef>
          <a:fontRef xmlns:a="http://schemas.openxmlformats.org/drawingml/2006/main" idx="minor">
            <a:schemeClr val="tx1"/>
          </a:fontRef>
        </p:style>
      </p:cxnSp>
      <p:sp>
        <p:nvSpPr>
          <p:cNvPr id="216" name="Rectángulo redondeado 215">
            <a:extLst xmlns:a="http://schemas.openxmlformats.org/drawingml/2006/main">
              <a:ext uri="{FF2B5EF4-FFF2-40B4-BE49-F238E27FC236}">
                <a16:creationId xmlns:a16="http://schemas.microsoft.com/office/drawing/2014/main" id="{4C46A5EF-AD6A-8B7D-D1D2-76E782FAA5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255" y="5643991"/>
            <a:ext cx="3294075" cy="2907548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rgbClr val="F8EAEF"/>
          </a:solidFill>
          <a:ln xmlns:a="http://schemas.openxmlformats.org/drawingml/2006/main"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39" name="Rectángulo redondeado 238">
            <a:extLst xmlns:a="http://schemas.openxmlformats.org/drawingml/2006/main">
              <a:ext uri="{FF2B5EF4-FFF2-40B4-BE49-F238E27FC236}">
                <a16:creationId xmlns:a16="http://schemas.microsoft.com/office/drawing/2014/main" id="{65CAEE57-3012-B6FE-BDF8-CC37B3EE66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63125" y="6775973"/>
            <a:ext cx="1560063" cy="586403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40" name="Rectángulo redondeado 239">
            <a:extLst xmlns:a="http://schemas.openxmlformats.org/drawingml/2006/main">
              <a:ext uri="{FF2B5EF4-FFF2-40B4-BE49-F238E27FC236}">
                <a16:creationId xmlns:a16="http://schemas.microsoft.com/office/drawing/2014/main" id="{0719552E-EEE5-807F-35AF-5A3C827CCC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58768" y="6151944"/>
            <a:ext cx="1560063" cy="589187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36" name="Rectángulo redondeado 235">
            <a:extLst xmlns:a="http://schemas.openxmlformats.org/drawingml/2006/main">
              <a:ext uri="{FF2B5EF4-FFF2-40B4-BE49-F238E27FC236}">
                <a16:creationId xmlns:a16="http://schemas.microsoft.com/office/drawing/2014/main" id="{6369C6ED-070C-88C2-D9C6-05EE4857B8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51471" y="6775973"/>
            <a:ext cx="1560063" cy="586403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35" name="Rectángulo redondeado 234">
            <a:extLst xmlns:a="http://schemas.openxmlformats.org/drawingml/2006/main">
              <a:ext uri="{FF2B5EF4-FFF2-40B4-BE49-F238E27FC236}">
                <a16:creationId xmlns:a16="http://schemas.microsoft.com/office/drawing/2014/main" id="{01745054-7876-D59D-EE53-B502C8D99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7114" y="6151944"/>
            <a:ext cx="1560063" cy="589187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38" name="Rectángulo redondeado 237">
            <a:extLst xmlns:a="http://schemas.openxmlformats.org/drawingml/2006/main">
              <a:ext uri="{FF2B5EF4-FFF2-40B4-BE49-F238E27FC236}">
                <a16:creationId xmlns:a16="http://schemas.microsoft.com/office/drawing/2014/main" id="{ECA418E0-2A61-D7DC-57CE-9105A63E9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7734" y="8069036"/>
            <a:ext cx="3171097" cy="438192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rgbClr val="920603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26" name="CuadroTexto 225">
            <a:extLst xmlns:a="http://schemas.openxmlformats.org/drawingml/2006/main">
              <a:ext uri="{FF2B5EF4-FFF2-40B4-BE49-F238E27FC236}">
                <a16:creationId xmlns:a16="http://schemas.microsoft.com/office/drawing/2014/main" id="{D781EEAD-7C59-A017-151D-45CE0AE07F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4158" y="6142952"/>
            <a:ext cx="1664519" cy="57912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endParaRPr sz="800"/>
          </a:p>
          <a:p xmlns:a="http://schemas.openxmlformats.org/drawingml/2006/main">
            <a:r>
              <a:rPr sz="800"/>
              <a:t>
La Vall de Boí sigue activo;
Etsaut, en curso con 130 ha.</a:t>
            </a:r>
          </a:p>
        </p:txBody>
      </p:sp>
      <p:sp>
        <p:nvSpPr>
          <p:cNvPr id="228" name="CuadroTexto 227">
            <a:extLst xmlns:a="http://schemas.openxmlformats.org/drawingml/2006/main">
              <a:ext uri="{FF2B5EF4-FFF2-40B4-BE49-F238E27FC236}">
                <a16:creationId xmlns:a16="http://schemas.microsoft.com/office/drawing/2014/main" id="{BA8F84D5-4998-05BA-8058-4B2F995449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9737" y="6780174"/>
            <a:ext cx="1610762" cy="46166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/>
              <a:t>Villaverde 1 y Candeleda,
controlados.</a:t>
            </a:r>
          </a:p>
        </p:txBody>
      </p:sp>
      <p:sp>
        <p:nvSpPr>
          <p:cNvPr id="229" name="CuadroTexto 228">
            <a:extLst xmlns:a="http://schemas.openxmlformats.org/drawingml/2006/main">
              <a:ext uri="{FF2B5EF4-FFF2-40B4-BE49-F238E27FC236}">
                <a16:creationId xmlns:a16="http://schemas.microsoft.com/office/drawing/2014/main" id="{B4E44899-91E3-3199-F2FD-A511F0DE82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64622" y="6799026"/>
            <a:ext cx="1579145" cy="46166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/>
              <a:t>Mayor riesgo: Ebro, Cataluña,
Tajo, Guadalquivir y Alentejo.</a:t>
            </a:r>
          </a:p>
        </p:txBody>
      </p:sp>
      <p:sp>
        <p:nvSpPr>
          <p:cNvPr id="231" name="CuadroTexto 230">
            <a:extLst xmlns:a="http://schemas.openxmlformats.org/drawingml/2006/main">
              <a:ext uri="{FF2B5EF4-FFF2-40B4-BE49-F238E27FC236}">
                <a16:creationId xmlns:a16="http://schemas.microsoft.com/office/drawing/2014/main" id="{10C552C7-EB85-185A-1A0A-FA59CC38AA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19936" y="8125067"/>
            <a:ext cx="3198895" cy="3385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anchor="ctr">
            <a:spAutoFit/>
          </a:bodyPr>
          <a:lstStyle xmlns:a="http://schemas.openxmlformats.org/drawingml/2006/main"/>
          <a:p xmlns:a="http://schemas.openxmlformats.org/drawingml/2006/main">
            <a:r>
              <a:rPr sz="800">
                <a:solidFill>
                  <a:schemeClr val="bg1"/>
                </a:solidFill>
              </a:rPr>
              <a:t>HAINES 6, HDW CONTENIDO Y VIENTO FLOJO.</a:t>
            </a:r>
          </a:p>
        </p:txBody>
      </p:sp>
      <p:sp>
        <p:nvSpPr>
          <p:cNvPr id="227" name="CuadroTexto 226">
            <a:extLst xmlns:a="http://schemas.openxmlformats.org/drawingml/2006/main">
              <a:ext uri="{FF2B5EF4-FFF2-40B4-BE49-F238E27FC236}">
                <a16:creationId xmlns:a16="http://schemas.microsoft.com/office/drawing/2014/main" id="{4B8160E9-2C50-E9F0-F9BA-D5CBE09F5C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59044" y="6142952"/>
            <a:ext cx="1566770" cy="57912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endParaRPr sz="800"/>
          </a:p>
          <a:p xmlns:a="http://schemas.openxmlformats.org/drawingml/2006/main">
            <a:r>
              <a:rPr sz="800"/>
              <a:t>
28–35 ºC; humedad mínima
del 12–22 % en interiores.</a:t>
            </a:r>
          </a:p>
        </p:txBody>
      </p:sp>
      <p:sp>
        <p:nvSpPr>
          <p:cNvPr id="215" name="Rectángulo redondeado 214">
            <a:extLst xmlns:a="http://schemas.openxmlformats.org/drawingml/2006/main">
              <a:ext uri="{FF2B5EF4-FFF2-40B4-BE49-F238E27FC236}">
                <a16:creationId xmlns:a16="http://schemas.microsoft.com/office/drawing/2014/main" id="{D7B619F1-6FE7-7E62-7675-1765B5AD47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1224" y="5599901"/>
            <a:ext cx="3584575" cy="2951638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accent6">
              <a:lumMod val="20000"/>
              <a:lumOff val="80000"/>
              <a:alpha val="41000"/>
            </a:schemeClr>
          </a:solidFill>
          <a:ln xmlns:a="http://schemas.openxmlformats.org/drawingml/2006/main"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pic>
        <p:nvPicPr>
          <p:cNvPr id="545" name="Imagen 276"/>
          <p:cNvPicPr>
            <a:picLocks xmlns:a="http://schemas.openxmlformats.org/drawingml/2006/main" noChangeAspect="1"/>
          </p:cNvPicPr>
          <p:nvPr/>
        </p:nvPicPr>
        <p:blipFill rotWithShape="1">
          <a:blip xmlns:r="http://schemas.openxmlformats.org/officeDocument/2006/relationships" xmlns:a="http://schemas.openxmlformats.org/drawingml/2006/main" r:embed="R54004e1f719549a0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14984" y="5642828"/>
            <a:ext cx="3584248" cy="464709"/>
          </a:xfrm>
          <a:prstGeom xmlns:a="http://schemas.openxmlformats.org/drawingml/2006/main" prst="rect">
            <a:avLst/>
          </a:prstGeom>
        </p:spPr>
      </p:pic>
      <p:pic>
        <p:nvPicPr>
          <p:cNvPr id="546" name="Imagen 241"/>
          <p:cNvPicPr>
            <a:picLocks xmlns:a="http://schemas.openxmlformats.org/drawingml/2006/main" noChangeAspect="1"/>
          </p:cNvPicPr>
          <p:nvPr/>
        </p:nvPicPr>
        <p:blipFill rotWithShape="1">
          <a:blip xmlns:r="http://schemas.openxmlformats.org/officeDocument/2006/relationships" xmlns:a="http://schemas.openxmlformats.org/drawingml/2006/main" r:embed="Rff856dddbb5948b0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790255" y="5638827"/>
            <a:ext cx="3294075" cy="460080"/>
          </a:xfrm>
          <a:prstGeom xmlns:a="http://schemas.openxmlformats.org/drawingml/2006/main" prst="rect">
            <a:avLst/>
          </a:prstGeom>
        </p:spPr>
      </p:pic>
      <p:sp>
        <p:nvSpPr>
          <p:cNvPr id="219" name="Rectángulo 218">
            <a:extLst xmlns:a="http://schemas.openxmlformats.org/drawingml/2006/main">
              <a:ext uri="{FF2B5EF4-FFF2-40B4-BE49-F238E27FC236}">
                <a16:creationId xmlns:a16="http://schemas.microsoft.com/office/drawing/2014/main" id="{D11C9334-0C9A-ECF7-B41D-346AA6EB9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790255" y="5640972"/>
            <a:ext cx="2373039" cy="462429"/>
          </a:xfrm>
          <a:prstGeom xmlns:a="http://schemas.openxmlformats.org/drawingml/2006/main" prst="rect">
            <a:avLst/>
          </a:prstGeom>
          <a:gradFill xmlns:a="http://schemas.openxmlformats.org/drawingml/2006/main" rotWithShape="1">
            <a:gsLst>
              <a:gs pos="39000">
                <a:srgbClr val="DC2F06"/>
              </a:gs>
              <a:gs pos="100000">
                <a:srgbClr val="DC2F06">
                  <a:alpha val="0"/>
                </a:srgbClr>
              </a:gs>
            </a:gsLst>
            <a:lin ang="0" scaled="1"/>
            <a:tileRect/>
          </a:gra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20" name="CuadroTexto 219">
            <a:extLst xmlns:a="http://schemas.openxmlformats.org/drawingml/2006/main">
              <a:ext uri="{FF2B5EF4-FFF2-40B4-BE49-F238E27FC236}">
                <a16:creationId xmlns:a16="http://schemas.microsoft.com/office/drawing/2014/main" id="{9C3C99CA-5342-31CE-785A-5F192E232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75033" y="5602489"/>
            <a:ext cx="1483875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CLAVES </a:t>
            </a:r>
          </a:p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DEL DÍA</a:t>
            </a:r>
          </a:p>
        </p:txBody>
      </p:sp>
      <p:sp>
        <p:nvSpPr>
          <p:cNvPr id="184" name="Forma libre 183">
            <a:extLst xmlns:a="http://schemas.openxmlformats.org/drawingml/2006/main">
              <a:ext uri="{FF2B5EF4-FFF2-40B4-BE49-F238E27FC236}">
                <a16:creationId xmlns:a16="http://schemas.microsoft.com/office/drawing/2014/main" id="{380B903A-ACE7-D9DB-A9E7-150F795F39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1093924" flipH="0" flipV="0">
            <a:off x="5570563" y="4575829"/>
            <a:ext cx="543715" cy="407658"/>
          </a:xfrm>
          <a:custGeom xmlns:a="http://schemas.openxmlformats.org/drawingml/2006/main">
            <a:gdLst>
              <a:gd name="csX0" fmla="*/ 886863 w 1865353"/>
              <a:gd name="csY0" fmla="*/ 151300 h 1398574"/>
              <a:gd name="csX1" fmla="*/ 1704976 w 1865353"/>
              <a:gd name="csY1" fmla="*/ 2624 h 1398574"/>
              <a:gd name="csX2" fmla="*/ 1865353 w 1865353"/>
              <a:gd name="csY2" fmla="*/ 0 h 1398574"/>
              <a:gd name="csX3" fmla="*/ 1865353 w 1865353"/>
              <a:gd name="csY3" fmla="*/ 994024 h 1398574"/>
              <a:gd name="csX4" fmla="*/ 1753889 w 1865353"/>
              <a:gd name="csY4" fmla="*/ 995847 h 1398574"/>
              <a:gd name="csX5" fmla="*/ 672279 w 1865353"/>
              <a:gd name="csY5" fmla="*/ 1342496 h 1398574"/>
              <a:gd name="csX6" fmla="*/ 591000 w 1865353"/>
              <a:gd name="csY6" fmla="*/ 1398574 h 1398574"/>
              <a:gd name="csX7" fmla="*/ 0 w 1865353"/>
              <a:gd name="csY7" fmla="*/ 598837 h 1398574"/>
              <a:gd name="csX8" fmla="*/ 134740 w 1865353"/>
              <a:gd name="csY8" fmla="*/ 505875 h 1398574"/>
              <a:gd name="csX9" fmla="*/ 886863 w 1865353"/>
              <a:gd name="csY9" fmla="*/ 151300 h 1398574"/>
            </a:gdLst>
            <a:rect l="l" t="t" r="r" b="b"/>
            <a:pathLst>
              <a:path w="1865353" h="1398574">
                <a:moveTo>
                  <a:pt x="886863" y="151300"/>
                </a:moveTo>
                <a:cubicBezTo>
                  <a:pt x="1150880" y="66684"/>
                  <a:pt x="1425895" y="16384"/>
                  <a:pt x="1704976" y="2624"/>
                </a:cubicBezTo>
                <a:lnTo>
                  <a:pt x="1865353" y="0"/>
                </a:lnTo>
                <a:lnTo>
                  <a:pt x="1865353" y="994024"/>
                </a:lnTo>
                <a:lnTo>
                  <a:pt x="1753889" y="995847"/>
                </a:lnTo>
                <a:cubicBezTo>
                  <a:pt x="1369417" y="1014805"/>
                  <a:pt x="996144" y="1134436"/>
                  <a:pt x="672279" y="1342496"/>
                </a:cubicBezTo>
                <a:lnTo>
                  <a:pt x="591000" y="1398574"/>
                </a:lnTo>
                <a:lnTo>
                  <a:pt x="0" y="598837"/>
                </a:lnTo>
                <a:lnTo>
                  <a:pt x="134740" y="505875"/>
                </a:lnTo>
                <a:cubicBezTo>
                  <a:pt x="369827" y="354848"/>
                  <a:pt x="622846" y="235915"/>
                  <a:pt x="886863" y="151300"/>
                </a:cubicBezTo>
                <a:close/>
              </a:path>
            </a:pathLst>
          </a:custGeom>
          <a:pattFill xmlns:a="http://schemas.openxmlformats.org/drawingml/2006/main" prst="pct90">
            <a:fgClr>
              <a:schemeClr val="accent2">
                <a:lumMod val="75000"/>
              </a:schemeClr>
            </a:fgClr>
            <a:bgClr>
              <a:schemeClr val="accent2">
                <a:lumMod val="60000"/>
                <a:lumOff val="40000"/>
              </a:schemeClr>
            </a:bgClr>
          </a:patt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185" name="Forma libre 184">
            <a:extLst xmlns:a="http://schemas.openxmlformats.org/drawingml/2006/main">
              <a:ext uri="{FF2B5EF4-FFF2-40B4-BE49-F238E27FC236}">
                <a16:creationId xmlns:a16="http://schemas.microsoft.com/office/drawing/2014/main" id="{1A76A440-CEB1-2A23-9E61-7BABDB6DC8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1093924" flipH="0" flipV="0">
            <a:off x="5157133" y="4630972"/>
            <a:ext cx="510423" cy="562936"/>
          </a:xfrm>
          <a:custGeom xmlns:a="http://schemas.openxmlformats.org/drawingml/2006/main">
            <a:gdLst>
              <a:gd name="csX0" fmla="*/ 1160123 w 1751138"/>
              <a:gd name="csY0" fmla="*/ 0 h 1931296"/>
              <a:gd name="csX1" fmla="*/ 1751138 w 1751138"/>
              <a:gd name="csY1" fmla="*/ 799758 h 1931296"/>
              <a:gd name="csX2" fmla="*/ 1641022 w 1751138"/>
              <a:gd name="csY2" fmla="*/ 886989 h 1931296"/>
              <a:gd name="csX3" fmla="*/ 1430092 w 1751138"/>
              <a:gd name="csY3" fmla="*/ 1091437 h 1931296"/>
              <a:gd name="csX4" fmla="*/ 987497 w 1751138"/>
              <a:gd name="csY4" fmla="*/ 1835945 h 1931296"/>
              <a:gd name="csX5" fmla="*/ 957413 w 1751138"/>
              <a:gd name="csY5" fmla="*/ 1931296 h 1931296"/>
              <a:gd name="csX6" fmla="*/ 0 w 1751138"/>
              <a:gd name="csY6" fmla="*/ 1662636 h 1931296"/>
              <a:gd name="csX7" fmla="*/ 49445 w 1751138"/>
              <a:gd name="csY7" fmla="*/ 1505920 h 1931296"/>
              <a:gd name="csX8" fmla="*/ 691987 w 1751138"/>
              <a:gd name="csY8" fmla="*/ 425074 h 1931296"/>
              <a:gd name="csX9" fmla="*/ 998205 w 1751138"/>
              <a:gd name="csY9" fmla="*/ 128266 h 1931296"/>
              <a:gd name="csX10" fmla="*/ 1160123 w 1751138"/>
              <a:gd name="csY10" fmla="*/ 0 h 1931296"/>
            </a:gdLst>
            <a:rect l="l" t="t" r="r" b="b"/>
            <a:pathLst>
              <a:path w="1751138" h="1931296">
                <a:moveTo>
                  <a:pt x="1160123" y="0"/>
                </a:moveTo>
                <a:lnTo>
                  <a:pt x="1751138" y="799758"/>
                </a:lnTo>
                <a:lnTo>
                  <a:pt x="1641022" y="886989"/>
                </a:lnTo>
                <a:cubicBezTo>
                  <a:pt x="1566828" y="949867"/>
                  <a:pt x="1496319" y="1018080"/>
                  <a:pt x="1430092" y="1091437"/>
                </a:cubicBezTo>
                <a:cubicBezTo>
                  <a:pt x="1231412" y="1311508"/>
                  <a:pt x="1082715" y="1565198"/>
                  <a:pt x="987497" y="1835945"/>
                </a:cubicBezTo>
                <a:lnTo>
                  <a:pt x="957413" y="1931296"/>
                </a:lnTo>
                <a:lnTo>
                  <a:pt x="0" y="1662636"/>
                </a:lnTo>
                <a:lnTo>
                  <a:pt x="49445" y="1505920"/>
                </a:lnTo>
                <a:cubicBezTo>
                  <a:pt x="187678" y="1112861"/>
                  <a:pt x="403550" y="744564"/>
                  <a:pt x="691987" y="425074"/>
                </a:cubicBezTo>
                <a:cubicBezTo>
                  <a:pt x="788132" y="318577"/>
                  <a:pt x="890494" y="219549"/>
                  <a:pt x="998205" y="128266"/>
                </a:cubicBezTo>
                <a:lnTo>
                  <a:pt x="1160123" y="0"/>
                </a:lnTo>
                <a:close/>
              </a:path>
            </a:pathLst>
          </a:custGeom>
          <a:pattFill xmlns:a="http://schemas.openxmlformats.org/drawingml/2006/main" prst="pct90">
            <a:fgClr>
              <a:srgbClr val="FFC000"/>
            </a:fgClr>
            <a:bgClr>
              <a:srgbClr val="FFFF00"/>
            </a:bgClr>
          </a:patt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186" name="Forma libre 185">
            <a:extLst xmlns:a="http://schemas.openxmlformats.org/drawingml/2006/main">
              <a:ext uri="{FF2B5EF4-FFF2-40B4-BE49-F238E27FC236}">
                <a16:creationId xmlns:a16="http://schemas.microsoft.com/office/drawing/2014/main" id="{DE96F941-33A3-FC39-DB35-97BA4FD7F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1093924" flipH="0" flipV="0">
            <a:off x="6097628" y="4752264"/>
            <a:ext cx="559034" cy="427482"/>
          </a:xfrm>
          <a:custGeom xmlns:a="http://schemas.openxmlformats.org/drawingml/2006/main">
            <a:gdLst>
              <a:gd name="csX0" fmla="*/ 1 w 1917910"/>
              <a:gd name="csY0" fmla="*/ 0 h 1466587"/>
              <a:gd name="csX1" fmla="*/ 209625 w 1917910"/>
              <a:gd name="csY1" fmla="*/ 10415 h 1466587"/>
              <a:gd name="csX2" fmla="*/ 631325 w 1917910"/>
              <a:gd name="csY2" fmla="*/ 73930 h 1466587"/>
              <a:gd name="csX3" fmla="*/ 1782438 w 1917910"/>
              <a:gd name="csY3" fmla="*/ 579922 h 1466587"/>
              <a:gd name="csX4" fmla="*/ 1917910 w 1917910"/>
              <a:gd name="csY4" fmla="*/ 681816 h 1466587"/>
              <a:gd name="csX5" fmla="*/ 1307836 w 1917910"/>
              <a:gd name="csY5" fmla="*/ 1466587 h 1466587"/>
              <a:gd name="csX6" fmla="*/ 1210977 w 1917910"/>
              <a:gd name="csY6" fmla="*/ 1393734 h 1466587"/>
              <a:gd name="csX7" fmla="*/ 418068 w 1917910"/>
              <a:gd name="csY7" fmla="*/ 1045198 h 1466587"/>
              <a:gd name="csX8" fmla="*/ 127593 w 1917910"/>
              <a:gd name="csY8" fmla="*/ 1001447 h 1466587"/>
              <a:gd name="csX9" fmla="*/ 0 w 1917910"/>
              <a:gd name="csY9" fmla="*/ 995108 h 1466587"/>
              <a:gd name="csX10" fmla="*/ 1 w 1917910"/>
              <a:gd name="csY10" fmla="*/ 0 h 1466587"/>
            </a:gdLst>
            <a:rect l="l" t="t" r="r" b="b"/>
            <a:pathLst>
              <a:path w="1917910" h="1466587">
                <a:moveTo>
                  <a:pt x="1" y="0"/>
                </a:moveTo>
                <a:lnTo>
                  <a:pt x="209625" y="10415"/>
                </a:lnTo>
                <a:cubicBezTo>
                  <a:pt x="350331" y="22082"/>
                  <a:pt x="491187" y="43161"/>
                  <a:pt x="631325" y="73930"/>
                </a:cubicBezTo>
                <a:cubicBezTo>
                  <a:pt x="1051740" y="166238"/>
                  <a:pt x="1441479" y="340439"/>
                  <a:pt x="1782438" y="579922"/>
                </a:cubicBezTo>
                <a:lnTo>
                  <a:pt x="1917910" y="681816"/>
                </a:lnTo>
                <a:lnTo>
                  <a:pt x="1307836" y="1466587"/>
                </a:lnTo>
                <a:lnTo>
                  <a:pt x="1210977" y="1393734"/>
                </a:lnTo>
                <a:cubicBezTo>
                  <a:pt x="976118" y="1228774"/>
                  <a:pt x="707658" y="1108781"/>
                  <a:pt x="418068" y="1045198"/>
                </a:cubicBezTo>
                <a:cubicBezTo>
                  <a:pt x="321537" y="1024003"/>
                  <a:pt x="224514" y="1009483"/>
                  <a:pt x="127593" y="1001447"/>
                </a:cubicBezTo>
                <a:lnTo>
                  <a:pt x="0" y="995108"/>
                </a:lnTo>
                <a:lnTo>
                  <a:pt x="1" y="0"/>
                </a:lnTo>
                <a:close/>
              </a:path>
            </a:pathLst>
          </a:custGeom>
          <a:pattFill xmlns:a="http://schemas.openxmlformats.org/drawingml/2006/main" prst="pct90">
            <a:fgClr>
              <a:srgbClr val="920603"/>
            </a:fgClr>
            <a:bgClr>
              <a:srgbClr val="FFAEB1"/>
            </a:bgClr>
          </a:patt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03" name="Forma libre 202">
            <a:extLst xmlns:a="http://schemas.openxmlformats.org/drawingml/2006/main">
              <a:ext uri="{FF2B5EF4-FFF2-40B4-BE49-F238E27FC236}">
                <a16:creationId xmlns:a16="http://schemas.microsoft.com/office/drawing/2014/main" id="{035514E0-CB7C-9210-577A-634E976EC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1093924" flipH="0" flipV="0">
            <a:off x="4973818" y="5063776"/>
            <a:ext cx="320889" cy="534516"/>
          </a:xfrm>
          <a:custGeom xmlns:a="http://schemas.openxmlformats.org/drawingml/2006/main">
            <a:gdLst>
              <a:gd name="csX0" fmla="*/ 37467 w 352978"/>
              <a:gd name="csY0" fmla="*/ 0 h 587968"/>
              <a:gd name="csX1" fmla="*/ 344449 w 352978"/>
              <a:gd name="csY1" fmla="*/ 86143 h 587968"/>
              <a:gd name="csX2" fmla="*/ 334077 w 352978"/>
              <a:gd name="csY2" fmla="*/ 128423 h 587968"/>
              <a:gd name="csX3" fmla="*/ 319823 w 352978"/>
              <a:gd name="csY3" fmla="*/ 311514 h 587968"/>
              <a:gd name="csX4" fmla="*/ 352978 w 352978"/>
              <a:gd name="csY4" fmla="*/ 488068 h 587968"/>
              <a:gd name="csX5" fmla="*/ 49705 w 352978"/>
              <a:gd name="csY5" fmla="*/ 587968 h 587968"/>
              <a:gd name="csX6" fmla="*/ 17421 w 352978"/>
              <a:gd name="csY6" fmla="*/ 462351 h 587968"/>
              <a:gd name="csX7" fmla="*/ 22119 w 352978"/>
              <a:gd name="csY7" fmla="*/ 62559 h 587968"/>
            </a:gdLst>
            <a:rect l="l" t="t" r="r" b="b"/>
            <a:pathLst>
              <a:path w="352978" h="587968">
                <a:moveTo>
                  <a:pt x="37467" y="0"/>
                </a:moveTo>
                <a:lnTo>
                  <a:pt x="344449" y="86143"/>
                </a:lnTo>
                <a:lnTo>
                  <a:pt x="334077" y="128423"/>
                </a:lnTo>
                <a:cubicBezTo>
                  <a:pt x="321428" y="188334"/>
                  <a:pt x="316566" y="249889"/>
                  <a:pt x="319823" y="311514"/>
                </a:cubicBezTo>
                <a:lnTo>
                  <a:pt x="352978" y="488068"/>
                </a:lnTo>
                <a:lnTo>
                  <a:pt x="49705" y="587968"/>
                </a:lnTo>
                <a:lnTo>
                  <a:pt x="17421" y="462351"/>
                </a:lnTo>
                <a:cubicBezTo>
                  <a:pt x="-7534" y="328856"/>
                  <a:pt x="-5426" y="193022"/>
                  <a:pt x="22119" y="62559"/>
                </a:cubicBezTo>
                <a:close/>
              </a:path>
            </a:pathLst>
          </a:custGeom>
          <a:pattFill xmlns:a="http://schemas.openxmlformats.org/drawingml/2006/main" prst="pct90">
            <a:fgClr>
              <a:schemeClr val="accent6"/>
            </a:fgClr>
            <a:bgClr>
              <a:schemeClr val="accent6">
                <a:lumMod val="60000"/>
                <a:lumOff val="40000"/>
              </a:schemeClr>
            </a:bgClr>
          </a:patt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04" name="Forma libre 203">
            <a:extLst xmlns:a="http://schemas.openxmlformats.org/drawingml/2006/main">
              <a:ext uri="{FF2B5EF4-FFF2-40B4-BE49-F238E27FC236}">
                <a16:creationId xmlns:a16="http://schemas.microsoft.com/office/drawing/2014/main" id="{C889FC15-6F1D-7FFC-2F6F-54F7ABFCA1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1093924" flipH="0" flipV="0">
            <a:off x="6393134" y="5056945"/>
            <a:ext cx="474458" cy="520771"/>
          </a:xfrm>
          <a:custGeom xmlns:a="http://schemas.openxmlformats.org/drawingml/2006/main">
            <a:gdLst>
              <a:gd name="csX0" fmla="*/ 195818 w 521904"/>
              <a:gd name="csY0" fmla="*/ 0 h 572849"/>
              <a:gd name="csX1" fmla="*/ 243412 w 521904"/>
              <a:gd name="csY1" fmla="*/ 40901 h 572849"/>
              <a:gd name="csX2" fmla="*/ 479626 w 521904"/>
              <a:gd name="csY2" fmla="*/ 363482 h 572849"/>
              <a:gd name="csX3" fmla="*/ 521904 w 521904"/>
              <a:gd name="csY3" fmla="*/ 472894 h 572849"/>
              <a:gd name="csX4" fmla="*/ 218460 w 521904"/>
              <a:gd name="csY4" fmla="*/ 572849 h 572849"/>
              <a:gd name="csX5" fmla="*/ 145881 w 521904"/>
              <a:gd name="csY5" fmla="*/ 416526 h 572849"/>
              <a:gd name="csX6" fmla="*/ 27856 w 521904"/>
              <a:gd name="csY6" fmla="*/ 275830 h 572849"/>
              <a:gd name="csX7" fmla="*/ 0 w 521904"/>
              <a:gd name="csY7" fmla="*/ 251891 h 572849"/>
            </a:gdLst>
            <a:rect l="l" t="t" r="r" b="b"/>
            <a:pathLst>
              <a:path w="521904" h="572849">
                <a:moveTo>
                  <a:pt x="195818" y="0"/>
                </a:moveTo>
                <a:lnTo>
                  <a:pt x="243412" y="40901"/>
                </a:lnTo>
                <a:cubicBezTo>
                  <a:pt x="341661" y="131049"/>
                  <a:pt x="422334" y="240351"/>
                  <a:pt x="479626" y="363482"/>
                </a:cubicBezTo>
                <a:lnTo>
                  <a:pt x="521904" y="472894"/>
                </a:lnTo>
                <a:lnTo>
                  <a:pt x="218460" y="572849"/>
                </a:lnTo>
                <a:lnTo>
                  <a:pt x="145881" y="416526"/>
                </a:lnTo>
                <a:cubicBezTo>
                  <a:pt x="112710" y="364488"/>
                  <a:pt x="72973" y="317227"/>
                  <a:pt x="27856" y="275830"/>
                </a:cubicBezTo>
                <a:lnTo>
                  <a:pt x="0" y="251891"/>
                </a:lnTo>
                <a:close/>
              </a:path>
            </a:pathLst>
          </a:custGeom>
          <a:pattFill xmlns:a="http://schemas.openxmlformats.org/drawingml/2006/main" prst="pct90">
            <a:fgClr>
              <a:schemeClr val="accent5">
                <a:lumMod val="75000"/>
              </a:schemeClr>
            </a:fgClr>
            <a:bgClr>
              <a:schemeClr val="accent5">
                <a:lumMod val="40000"/>
                <a:lumOff val="60000"/>
              </a:schemeClr>
            </a:bgClr>
          </a:patt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39" name="Rectángulo redondeado 38">
            <a:extLst xmlns:a="http://schemas.openxmlformats.org/drawingml/2006/main">
              <a:ext uri="{FF2B5EF4-FFF2-40B4-BE49-F238E27FC236}">
                <a16:creationId xmlns:a16="http://schemas.microsoft.com/office/drawing/2014/main" id="{307E251F-C894-06E6-27AA-657A1104F7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19878" y="282263"/>
            <a:ext cx="2369897" cy="3582799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chemeClr val="tx1">
                <a:lumMod val="65000"/>
                <a:lumOff val="3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pic>
        <p:nvPicPr>
          <p:cNvPr id="555" name="Imagen 52"/>
          <p:cNvPicPr>
            <a:picLocks xmlns:a="http://schemas.openxmlformats.org/drawingml/2006/main" noChangeAspect="1"/>
          </p:cNvPicPr>
          <p:nvPr/>
        </p:nvPicPr>
        <p:blipFill rotWithShape="1">
          <a:blip xmlns:r="http://schemas.openxmlformats.org/officeDocument/2006/relationships" xmlns:a="http://schemas.openxmlformats.org/drawingml/2006/main" r:embed="R6628f046e04f459a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723864" y="111982"/>
            <a:ext cx="2369897" cy="462116"/>
          </a:xfrm>
          <a:prstGeom xmlns:a="http://schemas.openxmlformats.org/drawingml/2006/main" prst="rect">
            <a:avLst/>
          </a:prstGeom>
        </p:spPr>
      </p:pic>
      <p:pic>
        <p:nvPicPr>
          <p:cNvPr id="556" name="Imagen 35"/>
          <p:cNvPicPr>
            <a:picLocks xmlns:a="http://schemas.openxmlformats.org/drawingml/2006/main" noChangeAspect="1"/>
          </p:cNvPicPr>
          <p:nvPr/>
        </p:nvPicPr>
        <p:blipFill rotWithShape="1">
          <a:blip xmlns:r="http://schemas.openxmlformats.org/officeDocument/2006/relationships" xmlns:a="http://schemas.openxmlformats.org/drawingml/2006/main" r:embed="R89ccd9244e1e448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2271784" y="111053"/>
            <a:ext cx="2349567" cy="464855"/>
          </a:xfrm>
          <a:prstGeom xmlns:a="http://schemas.openxmlformats.org/drawingml/2006/main" prst="rect">
            <a:avLst/>
          </a:prstGeom>
        </p:spPr>
      </p:pic>
      <p:sp>
        <p:nvSpPr>
          <p:cNvPr id="37" name="Rectángulo 36">
            <a:extLst xmlns:a="http://schemas.openxmlformats.org/drawingml/2006/main">
              <a:ext uri="{FF2B5EF4-FFF2-40B4-BE49-F238E27FC236}">
                <a16:creationId xmlns:a16="http://schemas.microsoft.com/office/drawing/2014/main" id="{BEF7F730-8E5C-7D60-FE41-380CFD5BD3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71785" y="111052"/>
            <a:ext cx="2124852" cy="464856"/>
          </a:xfrm>
          <a:prstGeom xmlns:a="http://schemas.openxmlformats.org/drawingml/2006/main" prst="rect">
            <a:avLst/>
          </a:prstGeom>
          <a:gradFill xmlns:a="http://schemas.openxmlformats.org/drawingml/2006/main" rotWithShape="1">
            <a:gsLst>
              <a:gs pos="0">
                <a:schemeClr val="tx1">
                  <a:alpha val="42000"/>
                </a:schemeClr>
              </a:gs>
              <a:gs pos="100000">
                <a:schemeClr val="tx1">
                  <a:alpha val="0"/>
                </a:schemeClr>
              </a:gs>
            </a:gsLst>
            <a:lin ang="0" scaled="1"/>
            <a:tileRect/>
          </a:gra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32" name="CuadroTexto 31">
            <a:extLst xmlns:a="http://schemas.openxmlformats.org/drawingml/2006/main">
              <a:ext uri="{FF2B5EF4-FFF2-40B4-BE49-F238E27FC236}">
                <a16:creationId xmlns:a16="http://schemas.microsoft.com/office/drawing/2014/main" id="{62AF42B7-6B55-AA09-032F-A1BCFC1E23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661772" y="128037"/>
            <a:ext cx="1483875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SITUACIÓN </a:t>
            </a:r>
          </a:p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OPERATIVA</a:t>
            </a:r>
          </a:p>
        </p:txBody>
      </p:sp>
      <p:sp>
        <p:nvSpPr>
          <p:cNvPr id="43" name="Rectángulo 42">
            <a:extLst xmlns:a="http://schemas.openxmlformats.org/drawingml/2006/main">
              <a:ext uri="{FF2B5EF4-FFF2-40B4-BE49-F238E27FC236}">
                <a16:creationId xmlns:a16="http://schemas.microsoft.com/office/drawing/2014/main" id="{421A44F6-1471-58F3-5D4C-5552002C4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723865" y="106858"/>
            <a:ext cx="2058456" cy="469050"/>
          </a:xfrm>
          <a:prstGeom xmlns:a="http://schemas.openxmlformats.org/drawingml/2006/main" prst="rect">
            <a:avLst/>
          </a:prstGeom>
          <a:gradFill xmlns:a="http://schemas.openxmlformats.org/drawingml/2006/main" rotWithShape="1">
            <a:gsLst>
              <a:gs pos="39000">
                <a:schemeClr val="tx2">
                  <a:lumMod val="75000"/>
                  <a:lumOff val="25000"/>
                  <a:alpha val="86169"/>
                </a:schemeClr>
              </a:gs>
              <a:gs pos="100000">
                <a:schemeClr val="tx1">
                  <a:alpha val="0"/>
                </a:schemeClr>
              </a:gs>
            </a:gsLst>
            <a:lin ang="0" scaled="1"/>
            <a:tileRect/>
          </a:gra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44" name="CuadroTexto 43">
            <a:extLst xmlns:a="http://schemas.openxmlformats.org/drawingml/2006/main">
              <a:ext uri="{FF2B5EF4-FFF2-40B4-BE49-F238E27FC236}">
                <a16:creationId xmlns:a16="http://schemas.microsoft.com/office/drawing/2014/main" id="{7D57F8C3-6B18-63B3-C1B2-A5CE1DB6FB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99372" y="121774"/>
            <a:ext cx="1682949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SITUACIÓN </a:t>
            </a:r>
          </a:p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METEOROLÓGICA</a:t>
            </a:r>
          </a:p>
        </p:txBody>
      </p:sp>
      <p:pic>
        <p:nvPicPr>
          <p:cNvPr id="561" name="Gráfico 49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4004e1f719549a0">
            <a:extLst>
              <a:ext uri="{96DAC541-7B7A-43D3-8B79-37D633B846F1}">
                <asvg:svgBlip xmlns:asvg="http://schemas.microsoft.com/office/drawing/2016/SVG/main" r:embed="R3cde5b9dadb74d49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762851" y="191539"/>
            <a:ext cx="291356" cy="291356"/>
          </a:xfrm>
          <a:prstGeom xmlns:a="http://schemas.openxmlformats.org/drawingml/2006/main" prst="rect">
            <a:avLst/>
          </a:prstGeom>
        </p:spPr>
      </p:pic>
      <p:sp>
        <p:nvSpPr>
          <p:cNvPr id="77" name="CuadroTexto 76">
            <a:extLst xmlns:a="http://schemas.openxmlformats.org/drawingml/2006/main">
              <a:ext uri="{FF2B5EF4-FFF2-40B4-BE49-F238E27FC236}">
                <a16:creationId xmlns:a16="http://schemas.microsoft.com/office/drawing/2014/main" id="{CA1A293B-9946-8B99-3CEF-A53E0B41F3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943984" y="1367495"/>
            <a:ext cx="1956015" cy="64008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900" b="1"/>
              <a:t>HUMEDAD</a:t>
            </a:r>
            <a:endParaRPr sz="900"/>
          </a:p>
          <a:p xmlns:a="http://schemas.openxmlformats.org/drawingml/2006/main">
            <a:r>
              <a:rPr sz="900"/>
              <a:t>Mínimos del 12–22 % en interiores;
35–50 % al norte y litorales.</a:t>
            </a:r>
          </a:p>
        </p:txBody>
      </p:sp>
      <p:pic>
        <p:nvPicPr>
          <p:cNvPr id="563" name="Gráfico 79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f856dddbb5948b0">
            <a:extLst>
              <a:ext uri="{96DAC541-7B7A-43D3-8B79-37D633B846F1}">
                <asvg:svgBlip xmlns:asvg="http://schemas.microsoft.com/office/drawing/2016/SVG/main" r:embed="R200179864c894d5f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4762851" y="1367495"/>
            <a:ext cx="240790" cy="240790"/>
          </a:xfrm>
          <a:prstGeom xmlns:a="http://schemas.openxmlformats.org/drawingml/2006/main" prst="rect">
            <a:avLst/>
          </a:prstGeom>
        </p:spPr>
      </p:pic>
      <p:sp>
        <p:nvSpPr>
          <p:cNvPr id="76" name="CuadroTexto 75">
            <a:extLst xmlns:a="http://schemas.openxmlformats.org/drawingml/2006/main">
              <a:ext uri="{FF2B5EF4-FFF2-40B4-BE49-F238E27FC236}">
                <a16:creationId xmlns:a16="http://schemas.microsoft.com/office/drawing/2014/main" id="{A05FB8BC-3A22-CAD9-BD67-C341B50E8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958816" y="2952681"/>
            <a:ext cx="1946614" cy="4770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900" b="1"/>
              <a:t>VIENTO</a:t>
            </a:r>
          </a:p>
          <a:p xmlns:a="http://schemas.openxmlformats.org/drawingml/2006/main">
            <a:r>
              <a:rPr sz="800"/>
              <a:t>Flojo en el interior; rachas de 40–45
km/h en zonas expuestas.</a:t>
            </a:r>
          </a:p>
        </p:txBody>
      </p:sp>
      <p:pic>
        <p:nvPicPr>
          <p:cNvPr id="565" name="Gráfico 8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628f046e04f459a">
            <a:extLst>
              <a:ext uri="{96DAC541-7B7A-43D3-8B79-37D633B846F1}">
                <asvg:svgBlip xmlns:asvg="http://schemas.microsoft.com/office/drawing/2016/SVG/main" r:embed="R4f63e6d55ab54c24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4785102" y="2919136"/>
            <a:ext cx="240790" cy="240790"/>
          </a:xfrm>
          <a:prstGeom xmlns:a="http://schemas.openxmlformats.org/drawingml/2006/main" prst="rect">
            <a:avLst/>
          </a:prstGeom>
        </p:spPr>
      </p:pic>
      <p:sp>
        <p:nvSpPr>
          <p:cNvPr id="40" name="CuadroTexto 39">
            <a:extLst xmlns:a="http://schemas.openxmlformats.org/drawingml/2006/main">
              <a:ext uri="{FF2B5EF4-FFF2-40B4-BE49-F238E27FC236}">
                <a16:creationId xmlns:a16="http://schemas.microsoft.com/office/drawing/2014/main" id="{76F4CD7E-C88E-2443-A7F6-9DA44EDBA3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964398" y="730887"/>
            <a:ext cx="1941032" cy="60016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900" b="1"/>
              <a:t>TEMPERATURAS</a:t>
            </a:r>
          </a:p>
          <a:p xmlns:a="http://schemas.openxmlformats.org/drawingml/2006/main">
            <a:r>
              <a:rPr sz="800"/>
              <a:t>28–35 ºC en centro, Ebro y sur;
21–28 ºC al norte.</a:t>
            </a:r>
          </a:p>
        </p:txBody>
      </p:sp>
      <p:pic>
        <p:nvPicPr>
          <p:cNvPr id="567" name="Gráfico 8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9ccd9244e1e4485">
            <a:extLst>
              <a:ext uri="{96DAC541-7B7A-43D3-8B79-37D633B846F1}">
                <asvg:svgBlip xmlns:asvg="http://schemas.microsoft.com/office/drawing/2016/SVG/main" r:embed="R4cfc154bb6a54797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4783265" y="724630"/>
            <a:ext cx="240790" cy="240790"/>
          </a:xfrm>
          <a:prstGeom xmlns:a="http://schemas.openxmlformats.org/drawingml/2006/main" prst="rect">
            <a:avLst/>
          </a:prstGeom>
        </p:spPr>
      </p:pic>
      <p:sp>
        <p:nvSpPr>
          <p:cNvPr id="78" name="CuadroTexto 77">
            <a:extLst xmlns:a="http://schemas.openxmlformats.org/drawingml/2006/main">
              <a:ext uri="{FF2B5EF4-FFF2-40B4-BE49-F238E27FC236}">
                <a16:creationId xmlns:a16="http://schemas.microsoft.com/office/drawing/2014/main" id="{87CC8CB9-516F-A24F-2778-782F7150D3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964398" y="2189719"/>
            <a:ext cx="1956015" cy="4770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900" b="1"/>
              <a:t>TORMENTAS</a:t>
            </a:r>
          </a:p>
          <a:p xmlns:a="http://schemas.openxmlformats.org/drawingml/2006/main">
            <a:r>
              <a:rPr sz="800"/>
              <a:t>Sin tormentas relevantes. Posibles
focos latentes en el Pirineo.</a:t>
            </a:r>
          </a:p>
        </p:txBody>
      </p:sp>
      <p:pic>
        <p:nvPicPr>
          <p:cNvPr id="569" name="Gráfico 85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7eb2c726fa8427f">
            <a:extLst>
              <a:ext uri="{96DAC541-7B7A-43D3-8B79-37D633B846F1}">
                <asvg:svgBlip xmlns:asvg="http://schemas.microsoft.com/office/drawing/2016/SVG/main" r:embed="R37d5725af79e4bd8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4783265" y="2189719"/>
            <a:ext cx="240790" cy="240790"/>
          </a:xfrm>
          <a:prstGeom xmlns:a="http://schemas.openxmlformats.org/drawingml/2006/main" prst="rect">
            <a:avLst/>
          </a:prstGeom>
        </p:spPr>
      </p:pic>
      <p:sp>
        <p:nvSpPr>
          <p:cNvPr id="170" name="CuadroTexto 169">
            <a:extLst xmlns:a="http://schemas.openxmlformats.org/drawingml/2006/main">
              <a:ext uri="{FF2B5EF4-FFF2-40B4-BE49-F238E27FC236}">
                <a16:creationId xmlns:a16="http://schemas.microsoft.com/office/drawing/2014/main" id="{2A643E26-9B72-B3F0-35A4-834CD5BB58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02194" y="4130128"/>
            <a:ext cx="470766" cy="18466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600" b="1"/>
              <a:t>BAJO</a:t>
            </a:r>
          </a:p>
        </p:txBody>
      </p:sp>
      <p:sp>
        <p:nvSpPr>
          <p:cNvPr id="171" name="CuadroTexto 170">
            <a:extLst xmlns:a="http://schemas.openxmlformats.org/drawingml/2006/main">
              <a:ext uri="{FF2B5EF4-FFF2-40B4-BE49-F238E27FC236}">
                <a16:creationId xmlns:a16="http://schemas.microsoft.com/office/drawing/2014/main" id="{96AE8A09-2A41-C805-676C-2B3A6AAC96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068121" y="4130128"/>
            <a:ext cx="685194" cy="18466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600" b="1"/>
              <a:t>MODERADO</a:t>
            </a:r>
          </a:p>
        </p:txBody>
      </p:sp>
      <p:sp>
        <p:nvSpPr>
          <p:cNvPr id="172" name="CuadroTexto 171">
            <a:extLst xmlns:a="http://schemas.openxmlformats.org/drawingml/2006/main">
              <a:ext uri="{FF2B5EF4-FFF2-40B4-BE49-F238E27FC236}">
                <a16:creationId xmlns:a16="http://schemas.microsoft.com/office/drawing/2014/main" id="{D94A8A8E-DF47-AB31-3BE2-3FB0243FC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670246" y="4130128"/>
            <a:ext cx="421479" cy="18466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600" b="1"/>
              <a:t>ALTO</a:t>
            </a:r>
          </a:p>
        </p:txBody>
      </p:sp>
      <p:sp>
        <p:nvSpPr>
          <p:cNvPr id="173" name="CuadroTexto 172">
            <a:extLst xmlns:a="http://schemas.openxmlformats.org/drawingml/2006/main">
              <a:ext uri="{FF2B5EF4-FFF2-40B4-BE49-F238E27FC236}">
                <a16:creationId xmlns:a16="http://schemas.microsoft.com/office/drawing/2014/main" id="{62538782-2F91-A3E0-6CAC-5F54723FAB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026072" y="4130128"/>
            <a:ext cx="613070" cy="18466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600" b="1"/>
              <a:t>MUY ALTO</a:t>
            </a:r>
          </a:p>
        </p:txBody>
      </p:sp>
      <p:sp>
        <p:nvSpPr>
          <p:cNvPr id="174" name="CuadroTexto 173">
            <a:extLst xmlns:a="http://schemas.openxmlformats.org/drawingml/2006/main">
              <a:ext uri="{FF2B5EF4-FFF2-40B4-BE49-F238E27FC236}">
                <a16:creationId xmlns:a16="http://schemas.microsoft.com/office/drawing/2014/main" id="{5B6AED60-8AE5-2C5A-7AFF-D9BB57BB8B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560426" y="4130128"/>
            <a:ext cx="613070" cy="18466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600" b="1"/>
              <a:t>EXTREMO</a:t>
            </a:r>
          </a:p>
        </p:txBody>
      </p:sp>
      <p:sp>
        <p:nvSpPr>
          <p:cNvPr id="176" name="Rectángulo 175">
            <a:extLst xmlns:a="http://schemas.openxmlformats.org/drawingml/2006/main">
              <a:ext uri="{FF2B5EF4-FFF2-40B4-BE49-F238E27FC236}">
                <a16:creationId xmlns:a16="http://schemas.microsoft.com/office/drawing/2014/main" id="{FD830DC7-B776-7E23-6C8B-AC67C9D26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37847" y="4174249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6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177" name="Rectángulo 176">
            <a:extLst xmlns:a="http://schemas.openxmlformats.org/drawingml/2006/main">
              <a:ext uri="{FF2B5EF4-FFF2-40B4-BE49-F238E27FC236}">
                <a16:creationId xmlns:a16="http://schemas.microsoft.com/office/drawing/2014/main" id="{32C84DEF-DB9D-69F4-5BFF-4EEF563B2A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088336" y="4174249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C0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178" name="Rectángulo 177">
            <a:extLst xmlns:a="http://schemas.openxmlformats.org/drawingml/2006/main">
              <a:ext uri="{FF2B5EF4-FFF2-40B4-BE49-F238E27FC236}">
                <a16:creationId xmlns:a16="http://schemas.microsoft.com/office/drawing/2014/main" id="{69956B85-8659-2DA9-B810-C8E691D2B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685086" y="4174249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2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180" name="Rectángulo 179">
            <a:extLst xmlns:a="http://schemas.openxmlformats.org/drawingml/2006/main">
              <a:ext uri="{FF2B5EF4-FFF2-40B4-BE49-F238E27FC236}">
                <a16:creationId xmlns:a16="http://schemas.microsoft.com/office/drawing/2014/main" id="{D0E75A27-7061-E713-D9B6-33BA42A5D9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052187" y="4174249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920603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181" name="Rectángulo 180">
            <a:extLst xmlns:a="http://schemas.openxmlformats.org/drawingml/2006/main">
              <a:ext uri="{FF2B5EF4-FFF2-40B4-BE49-F238E27FC236}">
                <a16:creationId xmlns:a16="http://schemas.microsoft.com/office/drawing/2014/main" id="{D10FB8D1-6824-9311-FCB6-74D3373147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591002" y="4174249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5">
              <a:lumMod val="75000"/>
            </a:schemeClr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169" name="Lágrima 168">
            <a:extLst xmlns:a="http://schemas.openxmlformats.org/drawingml/2006/main">
              <a:ext uri="{FF2B5EF4-FFF2-40B4-BE49-F238E27FC236}">
                <a16:creationId xmlns:a16="http://schemas.microsoft.com/office/drawing/2014/main" id="{8BE451C7-A845-F840-0FC4-1DF09469EA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715102" y="5188880"/>
            <a:ext cx="323525" cy="323525"/>
          </a:xfrm>
          <a:prstGeom xmlns:a="http://schemas.openxmlformats.org/drawingml/2006/main" prst="teardrop">
            <a:avLst>
              <a:gd name="adj" fmla="val 200000"/>
            </a:avLst>
          </a:prstGeom>
          <a:solidFill xmlns:a="http://schemas.openxmlformats.org/drawingml/2006/main">
            <a:schemeClr val="tx1">
              <a:lumMod val="95000"/>
              <a:lumOff val="5000"/>
            </a:schemeClr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190" name="Elipse 189">
            <a:extLst xmlns:a="http://schemas.openxmlformats.org/drawingml/2006/main">
              <a:ext uri="{FF2B5EF4-FFF2-40B4-BE49-F238E27FC236}">
                <a16:creationId xmlns:a16="http://schemas.microsoft.com/office/drawing/2014/main" id="{BCE2F6BA-8CF8-A0FA-7B49-E1D44B10B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797496" y="5272179"/>
            <a:ext cx="154959" cy="154959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FEF9E0"/>
          </a:solidFill>
          <a:ln xmlns:a="http://schemas.openxmlformats.org/drawingml/2006/main" w="6350">
            <a:solidFill>
              <a:srgbClr val="FF0000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pic>
        <p:nvPicPr>
          <p:cNvPr id="582" name="Imagen 193"/>
          <p:cNvPicPr>
            <a:picLocks xmlns:a="http://schemas.openxmlformats.org/drawingml/2006/main" noChangeAspect="1"/>
          </p:cNvPicPr>
          <p:nvPr/>
        </p:nvPicPr>
        <p:blipFill rotWithShape="1">
          <a:blip xmlns:r="http://schemas.openxmlformats.org/officeDocument/2006/relationships" xmlns:a="http://schemas.openxmlformats.org/drawingml/2006/main" r:embed="R6da264cfc5d64405"/>
          <a:srcRect xmlns:a="http://schemas.openxmlformats.org/drawingml/2006/main" l="-32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13592" y="3965550"/>
            <a:ext cx="4507759" cy="637657"/>
          </a:xfrm>
          <a:prstGeom xmlns:a="http://schemas.openxmlformats.org/drawingml/2006/main" prst="rect">
            <a:avLst/>
          </a:prstGeom>
        </p:spPr>
      </p:pic>
      <p:sp>
        <p:nvSpPr>
          <p:cNvPr id="196" name="CuadroTexto 195">
            <a:extLst xmlns:a="http://schemas.openxmlformats.org/drawingml/2006/main">
              <a:ext uri="{FF2B5EF4-FFF2-40B4-BE49-F238E27FC236}">
                <a16:creationId xmlns:a16="http://schemas.microsoft.com/office/drawing/2014/main" id="{DF1DCC8C-07F8-9934-1887-CCE5240FC5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524" y="4083156"/>
            <a:ext cx="1250488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RIESGO DE INCENDIOS</a:t>
            </a:r>
          </a:p>
        </p:txBody>
      </p:sp>
      <p:pic>
        <p:nvPicPr>
          <p:cNvPr id="584" name="Gráfico 47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67c7082b5a842fa">
            <a:extLst>
              <a:ext uri="{96DAC541-7B7A-43D3-8B79-37D633B846F1}">
                <asvg:svgBlip xmlns:asvg="http://schemas.microsoft.com/office/drawing/2016/SVG/main" r:embed="R3eb2355607d14b34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65986" y="4149112"/>
            <a:ext cx="290298" cy="290298"/>
          </a:xfrm>
          <a:prstGeom xmlns:a="http://schemas.openxmlformats.org/drawingml/2006/main" prst="rect">
            <a:avLst/>
          </a:prstGeom>
        </p:spPr>
      </p:pic>
      <p:sp>
        <p:nvSpPr>
          <p:cNvPr id="207" name="Arco 206">
            <a:extLst xmlns:a="http://schemas.openxmlformats.org/drawingml/2006/main">
              <a:ext uri="{FF2B5EF4-FFF2-40B4-BE49-F238E27FC236}">
                <a16:creationId xmlns:a16="http://schemas.microsoft.com/office/drawing/2014/main" id="{7DCA375C-AC2A-4249-8123-AE8EFCADD8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31681" y="4525605"/>
            <a:ext cx="2062443" cy="2045850"/>
          </a:xfrm>
          <a:prstGeom xmlns:a="http://schemas.openxmlformats.org/drawingml/2006/main" prst="arc">
            <a:avLst>
              <a:gd name="adj1" fmla="val 16274044"/>
              <a:gd name="adj2" fmla="val 8375"/>
            </a:avLst>
          </a:prstGeom>
          <a:ln xmlns:a="http://schemas.openxmlformats.org/drawingml/2006/main" w="57150">
            <a:gradFill rotWithShape="1">
              <a:gsLst>
                <a:gs pos="81015">
                  <a:srgbClr val="920603"/>
                </a:gs>
                <a:gs pos="54031">
                  <a:schemeClr val="accent2"/>
                </a:gs>
                <a:gs pos="26000">
                  <a:srgbClr val="FFC000"/>
                </a:gs>
                <a:gs pos="0">
                  <a:schemeClr val="accent6"/>
                </a:gs>
                <a:gs pos="100000">
                  <a:schemeClr val="accent5">
                    <a:lumMod val="75000"/>
                  </a:schemeClr>
                </a:gs>
              </a:gsLst>
              <a:lin ang="0" scaled="1"/>
              <a:tileRect/>
            </a:gradFill>
          </a:ln>
        </p:spPr>
        <p:style>
          <a:lnRef xmlns:a="http://schemas.openxmlformats.org/drawingml/2006/main" idx="2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1">
            <a:schemeClr val="accent1"/>
          </a:effectRef>
          <a:fontRef xmlns:a="http://schemas.openxmlformats.org/drawingml/2006/main" idx="minor">
            <a:schemeClr val="tx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pic>
        <p:nvPicPr>
          <p:cNvPr id="586" name="Gráfico 208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af38da8f0fa4d84">
            <a:extLst>
              <a:ext uri="{96DAC541-7B7A-43D3-8B79-37D633B846F1}">
                <asvg:svgBlip xmlns:asvg="http://schemas.microsoft.com/office/drawing/2016/SVG/main" r:embed="R556d3ec3d42440af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2316645" y="183234"/>
            <a:ext cx="320492" cy="320492"/>
          </a:xfrm>
          <a:prstGeom xmlns:a="http://schemas.openxmlformats.org/drawingml/2006/main" prst="rect">
            <a:avLst/>
          </a:prstGeom>
        </p:spPr>
      </p:pic>
      <p:sp>
        <p:nvSpPr>
          <p:cNvPr id="210" name="CuadroTexto 209">
            <a:extLst xmlns:a="http://schemas.openxmlformats.org/drawingml/2006/main">
              <a:ext uri="{FF2B5EF4-FFF2-40B4-BE49-F238E27FC236}">
                <a16:creationId xmlns:a16="http://schemas.microsoft.com/office/drawing/2014/main" id="{DFC61502-2E10-9CB6-7FDD-9A5B6681E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6283" y="4640987"/>
            <a:ext cx="4634482" cy="3385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LLEIDA — EBRO — CATALUÑA:
Máxima coincidencia; La Vall de Boí sigue activo.</a:t>
            </a:r>
          </a:p>
        </p:txBody>
      </p:sp>
      <p:sp>
        <p:nvSpPr>
          <p:cNvPr id="211" name="Elipse 210">
            <a:extLst xmlns:a="http://schemas.openxmlformats.org/drawingml/2006/main">
              <a:ext uri="{FF2B5EF4-FFF2-40B4-BE49-F238E27FC236}">
                <a16:creationId xmlns:a16="http://schemas.microsoft.com/office/drawing/2014/main" id="{4684943C-6CC1-B30C-4533-3772E56860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9358" y="4684942"/>
            <a:ext cx="141675" cy="141675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6A01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800">
                <a:latin typeface="Calibri"/>
                <a:ea typeface="Calibri"/>
                <a:cs typeface="Calibri"/>
              </a:rPr>
              <a:t>1</a:t>
            </a:r>
          </a:p>
        </p:txBody>
      </p:sp>
      <p:sp>
        <p:nvSpPr>
          <p:cNvPr id="212" name="Elipse 211">
            <a:extLst xmlns:a="http://schemas.openxmlformats.org/drawingml/2006/main">
              <a:ext uri="{FF2B5EF4-FFF2-40B4-BE49-F238E27FC236}">
                <a16:creationId xmlns:a16="http://schemas.microsoft.com/office/drawing/2014/main" id="{9D84AA97-9A2D-F441-7616-7DEF94BD33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9358" y="4963880"/>
            <a:ext cx="141675" cy="141675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6A01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800">
                <a:latin typeface="Calibri"/>
                <a:ea typeface="Calibri"/>
                <a:cs typeface="Calibri"/>
              </a:rPr>
              <a:t>2</a:t>
            </a:r>
          </a:p>
        </p:txBody>
      </p:sp>
      <p:sp>
        <p:nvSpPr>
          <p:cNvPr id="214" name="CuadroTexto 213">
            <a:extLst xmlns:a="http://schemas.openxmlformats.org/drawingml/2006/main">
              <a:ext uri="{FF2B5EF4-FFF2-40B4-BE49-F238E27FC236}">
                <a16:creationId xmlns:a16="http://schemas.microsoft.com/office/drawing/2014/main" id="{4DAFFA99-1BB8-5A16-719C-3067ACD88A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6283" y="4928786"/>
            <a:ext cx="4507083" cy="3385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MADRID — TOLEDO — TAJO — EXTREMADURA:
Haines 6, humedad muy baja y HDW inferior a P75.</a:t>
            </a:r>
          </a:p>
        </p:txBody>
      </p:sp>
      <p:sp>
        <p:nvSpPr>
          <p:cNvPr id="217" name="Rectángulo redondeado 216">
            <a:extLst xmlns:a="http://schemas.openxmlformats.org/drawingml/2006/main">
              <a:ext uri="{FF2B5EF4-FFF2-40B4-BE49-F238E27FC236}">
                <a16:creationId xmlns:a16="http://schemas.microsoft.com/office/drawing/2014/main" id="{B99B01E9-EC73-2E5E-A27D-BCED0A1CE0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7950" y="8617521"/>
            <a:ext cx="6981825" cy="272479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rgbClr val="002060"/>
          </a:solidFill>
          <a:ln xmlns:a="http://schemas.openxmlformats.org/drawingml/2006/main" w="6350">
            <a:solidFill>
              <a:schemeClr val="tx2">
                <a:lumMod val="50000"/>
                <a:lumOff val="50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pic>
        <p:nvPicPr>
          <p:cNvPr id="592" name="Gráfico 23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3803caf15634143">
            <a:extLst>
              <a:ext uri="{96DAC541-7B7A-43D3-8B79-37D633B846F1}">
                <asvg:svgBlip xmlns:asvg="http://schemas.microsoft.com/office/drawing/2016/SVG/main" r:embed="R3d96574d36604b37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852707" y="5709973"/>
            <a:ext cx="320492" cy="320492"/>
          </a:xfrm>
          <a:prstGeom xmlns:a="http://schemas.openxmlformats.org/drawingml/2006/main" prst="rect">
            <a:avLst/>
          </a:prstGeom>
        </p:spPr>
      </p:pic>
      <p:pic>
        <p:nvPicPr>
          <p:cNvPr id="593" name="Gráfico 24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345db493f84d21">
            <a:extLst>
              <a:ext uri="{96DAC541-7B7A-43D3-8B79-37D633B846F1}">
                <asvg:svgBlip xmlns:asvg="http://schemas.microsoft.com/office/drawing/2016/SVG/main" r:embed="R00e8c6ccac0f43d6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040229" y="6982955"/>
            <a:ext cx="164463" cy="164463"/>
          </a:xfrm>
          <a:prstGeom xmlns:a="http://schemas.openxmlformats.org/drawingml/2006/main" prst="rect">
            <a:avLst/>
          </a:prstGeom>
        </p:spPr>
      </p:pic>
      <p:pic>
        <p:nvPicPr>
          <p:cNvPr id="594" name="Gráfico 248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fcc2b8a40554f41">
            <a:extLst>
              <a:ext uri="{96DAC541-7B7A-43D3-8B79-37D633B846F1}">
                <asvg:svgBlip xmlns:asvg="http://schemas.microsoft.com/office/drawing/2016/SVG/main" r:embed="R6249806b1db241b3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665340" y="5967598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595" name="Gráfico 250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4ba792abe2493f">
            <a:extLst>
              <a:ext uri="{96DAC541-7B7A-43D3-8B79-37D633B846F1}">
                <asvg:svgBlip xmlns:asvg="http://schemas.microsoft.com/office/drawing/2016/SVG/main" r:embed="R775c611740e54336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897898" y="7367282"/>
            <a:ext cx="180909" cy="180909"/>
          </a:xfrm>
          <a:prstGeom xmlns:a="http://schemas.openxmlformats.org/drawingml/2006/main" prst="rect">
            <a:avLst/>
          </a:prstGeom>
        </p:spPr>
      </p:pic>
      <p:sp>
        <p:nvSpPr>
          <p:cNvPr id="257" name="Rectángulo 256">
            <a:extLst xmlns:a="http://schemas.openxmlformats.org/drawingml/2006/main">
              <a:ext uri="{FF2B5EF4-FFF2-40B4-BE49-F238E27FC236}">
                <a16:creationId xmlns:a16="http://schemas.microsoft.com/office/drawing/2014/main" id="{6286EA30-B991-7045-0FB4-F0988CC39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0019" y="5649602"/>
            <a:ext cx="3229031" cy="462429"/>
          </a:xfrm>
          <a:prstGeom xmlns:a="http://schemas.openxmlformats.org/drawingml/2006/main" prst="rect">
            <a:avLst/>
          </a:prstGeom>
          <a:gradFill xmlns:a="http://schemas.openxmlformats.org/drawingml/2006/main" rotWithShape="1">
            <a:gsLst>
              <a:gs pos="53000">
                <a:schemeClr val="accent6">
                  <a:lumMod val="50000"/>
                  <a:alpha val="72137"/>
                </a:schemeClr>
              </a:gs>
              <a:gs pos="100000">
                <a:schemeClr val="accent6">
                  <a:lumMod val="50000"/>
                  <a:alpha val="0"/>
                </a:schemeClr>
              </a:gs>
            </a:gsLst>
            <a:lin ang="0" scaled="1"/>
            <a:tileRect/>
          </a:gra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58" name="CuadroTexto 257">
            <a:extLst xmlns:a="http://schemas.openxmlformats.org/drawingml/2006/main">
              <a:ext uri="{FF2B5EF4-FFF2-40B4-BE49-F238E27FC236}">
                <a16:creationId xmlns:a16="http://schemas.microsoft.com/office/drawing/2014/main" id="{FD19B3CD-6C45-A5A2-3E43-A4AD0C1900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527" y="5685280"/>
            <a:ext cx="2711040" cy="43088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INDICADORES DE </a:t>
            </a:r>
          </a:p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COMPORTAMIENTO EXTREMO</a:t>
            </a:r>
          </a:p>
        </p:txBody>
      </p:sp>
      <p:pic>
        <p:nvPicPr>
          <p:cNvPr id="598" name="Gráfico 258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3803caf15634143">
            <a:extLst>
              <a:ext uri="{96DAC541-7B7A-43D3-8B79-37D633B846F1}">
                <asvg:svgBlip xmlns:asvg="http://schemas.microsoft.com/office/drawing/2016/SVG/main" r:embed="R3d96574d36604b37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72471" y="5718603"/>
            <a:ext cx="320492" cy="320492"/>
          </a:xfrm>
          <a:prstGeom xmlns:a="http://schemas.openxmlformats.org/drawingml/2006/main" prst="rect">
            <a:avLst/>
          </a:prstGeom>
        </p:spPr>
      </p:pic>
      <p:sp>
        <p:nvSpPr>
          <p:cNvPr id="271" name="Rectángulo redondeado 270">
            <a:extLst xmlns:a="http://schemas.openxmlformats.org/drawingml/2006/main">
              <a:ext uri="{FF2B5EF4-FFF2-40B4-BE49-F238E27FC236}">
                <a16:creationId xmlns:a16="http://schemas.microsoft.com/office/drawing/2014/main" id="{430FF6D3-BE3E-CC3F-C52D-57CEF0A761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150" y="6147708"/>
            <a:ext cx="1672392" cy="1883351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chemeClr val="accent6">
                <a:lumMod val="7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72" name="Rectángulo redondeado 271">
            <a:extLst xmlns:a="http://schemas.openxmlformats.org/drawingml/2006/main">
              <a:ext uri="{FF2B5EF4-FFF2-40B4-BE49-F238E27FC236}">
                <a16:creationId xmlns:a16="http://schemas.microsoft.com/office/drawing/2014/main" id="{6B49AE90-09E4-A736-5AEE-FEBBB8FFE2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960311" y="6147708"/>
            <a:ext cx="1678435" cy="1883351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chemeClr val="accent6">
                <a:lumMod val="75000"/>
              </a:schemeClr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81" name="CuadroTexto 280">
            <a:extLst xmlns:a="http://schemas.openxmlformats.org/drawingml/2006/main">
              <a:ext uri="{FF2B5EF4-FFF2-40B4-BE49-F238E27FC236}">
                <a16:creationId xmlns:a16="http://schemas.microsoft.com/office/drawing/2014/main" id="{16D8A24C-FB5A-6802-7571-3EB06D77D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83718" y="6156408"/>
            <a:ext cx="1287807" cy="40011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000" b="1">
                <a:solidFill>
                  <a:schemeClr val="accent6">
                    <a:lumMod val="75000"/>
                  </a:schemeClr>
                </a:solidFill>
              </a:rPr>
              <a:t>HAINES INDEX </a:t>
            </a:r>
          </a:p>
          <a:p xmlns:a="http://schemas.openxmlformats.org/drawingml/2006/main">
            <a:pPr>
              <a:buNone/>
            </a:pPr>
            <a:r>
              <a:rPr sz="1000" b="1">
                <a:solidFill>
                  <a:schemeClr val="accent6">
                    <a:lumMod val="75000"/>
                  </a:schemeClr>
                </a:solidFill>
              </a:rPr>
              <a:t>(HI</a:t>
            </a:r>
            <a:r>
              <a:rPr sz="850" b="1">
                <a:solidFill>
                  <a:schemeClr val="accent6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293" name="CuadroTexto 292">
            <a:extLst xmlns:a="http://schemas.openxmlformats.org/drawingml/2006/main">
              <a:ext uri="{FF2B5EF4-FFF2-40B4-BE49-F238E27FC236}">
                <a16:creationId xmlns:a16="http://schemas.microsoft.com/office/drawing/2014/main" id="{0D053BE0-D658-4229-7DF7-1DFA23D30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960591" y="6156993"/>
            <a:ext cx="1971119" cy="40011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1000" b="1">
                <a:solidFill>
                  <a:schemeClr val="accent3"/>
                </a:solidFill>
              </a:rPr>
              <a:t>HOT-DRY-WINDY INDEX (HDW)</a:t>
            </a:r>
          </a:p>
        </p:txBody>
      </p:sp>
      <p:sp>
        <p:nvSpPr>
          <p:cNvPr id="299" name="CuadroTexto 298">
            <a:extLst xmlns:a="http://schemas.openxmlformats.org/drawingml/2006/main">
              <a:ext uri="{FF2B5EF4-FFF2-40B4-BE49-F238E27FC236}">
                <a16:creationId xmlns:a16="http://schemas.microsoft.com/office/drawing/2014/main" id="{FA926794-9B77-28D9-B834-CC36CC5358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2216" y="8610999"/>
            <a:ext cx="3046603" cy="292388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none">
            <a:normAutofit fontScale="100000"/>
          </a:bodyPr>
          <a:lstStyle xmlns:a="http://schemas.openxmlformats.org/drawingml/2006/main"/>
          <a:p xmlns:a="http://schemas.openxmlformats.org/drawingml/2006/main">
            <a:r>
              <a:rPr sz="1088" b="1">
                <a:solidFill>
                  <a:schemeClr val="bg1"/>
                </a:solidFill>
              </a:rPr>
              <a:t>SI VES HUMO O FUEGO, </a:t>
            </a:r>
            <a:r>
              <a:rPr sz="1088" b="1">
                <a:solidFill>
                  <a:srgbClr val="FFAEB1"/>
                </a:solidFill>
              </a:rPr>
              <a:t>LLAMA AL 112</a:t>
            </a:r>
          </a:p>
        </p:txBody>
      </p:sp>
      <p:pic>
        <p:nvPicPr>
          <p:cNvPr id="604" name="Gráfico 300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7bfd567f64242e5">
            <a:extLst>
              <a:ext uri="{96DAC541-7B7A-43D3-8B79-37D633B846F1}">
                <asvg:svgBlip xmlns:asvg="http://schemas.microsoft.com/office/drawing/2016/SVG/main" r:embed="R004e4a5ccff244ea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67109" y="8615697"/>
            <a:ext cx="264869" cy="264869"/>
          </a:xfrm>
          <a:prstGeom xmlns:a="http://schemas.openxmlformats.org/drawingml/2006/main" prst="rect">
            <a:avLst/>
          </a:prstGeom>
        </p:spPr>
      </p:pic>
      <p:sp>
        <p:nvSpPr>
          <p:cNvPr id="302" name="CuadroTexto 301">
            <a:extLst xmlns:a="http://schemas.openxmlformats.org/drawingml/2006/main">
              <a:ext uri="{FF2B5EF4-FFF2-40B4-BE49-F238E27FC236}">
                <a16:creationId xmlns:a16="http://schemas.microsoft.com/office/drawing/2014/main" id="{DD446E4F-19AA-A9A1-3DC8-2C8976EA49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60854" y="8634083"/>
            <a:ext cx="3417923" cy="24622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none" anchor="ctr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buNone/>
            </a:pPr>
            <a:r>
              <a:rPr sz="844" b="1">
                <a:solidFill>
                  <a:schemeClr val="bg1"/>
                </a:solidFill>
              </a:rPr>
              <a:t>TU COLABORACIÓN PUEDE EVITAR UN GRAN INCENDIO</a:t>
            </a:r>
            <a:endParaRPr sz="1000" b="1">
              <a:ln w="3175">
                <a:solidFill>
                  <a:schemeClr val="bg1"/>
                </a:solidFill>
              </a:ln>
              <a:noFill/>
            </a:endParaRPr>
          </a:p>
        </p:txBody>
      </p:sp>
      <p:sp>
        <p:nvSpPr>
          <p:cNvPr id="57" name="Elipse 56">
            <a:extLst xmlns:a="http://schemas.openxmlformats.org/drawingml/2006/main">
              <a:ext uri="{FF2B5EF4-FFF2-40B4-BE49-F238E27FC236}">
                <a16:creationId xmlns:a16="http://schemas.microsoft.com/office/drawing/2014/main" id="{D2C4AFC0-72D8-4B95-E82B-27B756FFE3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2144" y="5252083"/>
            <a:ext cx="141675" cy="141675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6A01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r>
              <a:rPr sz="800">
                <a:latin typeface="Calibri"/>
                <a:ea typeface="Calibri"/>
                <a:cs typeface="Calibri"/>
              </a:rPr>
              <a:t>3</a:t>
            </a:r>
          </a:p>
        </p:txBody>
      </p:sp>
      <p:sp>
        <p:nvSpPr>
          <p:cNvPr id="63" name="CuadroTexto 62">
            <a:extLst xmlns:a="http://schemas.openxmlformats.org/drawingml/2006/main">
              <a:ext uri="{FF2B5EF4-FFF2-40B4-BE49-F238E27FC236}">
                <a16:creationId xmlns:a16="http://schemas.microsoft.com/office/drawing/2014/main" id="{695B28A5-7AF1-6F84-E2B4-0A134E57E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59070" y="5216584"/>
            <a:ext cx="4485470" cy="3385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GUADALQUIVIR — ALENTEJO — MED. FRANCÉS:
Haines 6; máximos HDW entre 194 y 201.</a:t>
            </a:r>
          </a:p>
        </p:txBody>
      </p:sp>
      <p:pic>
        <p:nvPicPr>
          <p:cNvPr id="608" name="Gráfico 1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360a51c012744ef">
            <a:extLst>
              <a:ext uri="{96DAC541-7B7A-43D3-8B79-37D633B846F1}">
                <asvg:svgBlip xmlns:asvg="http://schemas.microsoft.com/office/drawing/2016/SVG/main" r:embed="Raf4324fb97df4eb8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18580" y="6536884"/>
            <a:ext cx="199000" cy="199000"/>
          </a:xfrm>
          <a:prstGeom xmlns:a="http://schemas.openxmlformats.org/drawingml/2006/main" prst="rect">
            <a:avLst/>
          </a:prstGeom>
        </p:spPr>
      </p:pic>
      <p:sp>
        <p:nvSpPr>
          <p:cNvPr id="9" name="CuadroTexto 8">
            <a:extLst xmlns:a="http://schemas.openxmlformats.org/drawingml/2006/main">
              <a:ext uri="{FF2B5EF4-FFF2-40B4-BE49-F238E27FC236}">
                <a16:creationId xmlns:a16="http://schemas.microsoft.com/office/drawing/2014/main" id="{4558D692-F83F-4171-69C3-48740293A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379853" y="751465"/>
            <a:ext cx="2297233" cy="85344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1000" b="1">
                <a:solidFill>
                  <a:srgbClr val="920603"/>
                </a:solidFill>
              </a:rPr>
              <a:t>ESPAÑA:
</a:t>
            </a:r>
            <a:r>
              <a:rPr sz="1000" b="1">
                <a:solidFill>
                  <a:srgbClr val="920603"/>
                </a:solidFill>
              </a:rPr>
              <a:t>La Vall de Boí, activo y sin
estabilizar. Villaverde 1 y Candeleda,
controlados.</a:t>
            </a:r>
          </a:p>
        </p:txBody>
      </p:sp>
      <p:pic>
        <p:nvPicPr>
          <p:cNvPr id="610" name="Gráfico 1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3468343297f4f77">
            <a:extLst>
              <a:ext uri="{96DAC541-7B7A-43D3-8B79-37D633B846F1}">
                <asvg:svgBlip xmlns:asvg="http://schemas.microsoft.com/office/drawing/2016/SVG/main" r:embed="Rff02f2a9fac544d2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2273873" y="772228"/>
            <a:ext cx="213337" cy="218900"/>
          </a:xfrm>
          <a:prstGeom xmlns:a="http://schemas.openxmlformats.org/drawingml/2006/main" prst="rect">
            <a:avLst/>
          </a:prstGeom>
        </p:spPr>
      </p:pic>
      <p:sp>
        <p:nvSpPr>
          <p:cNvPr id="10" name="Rectángulo 9">
            <a:extLst xmlns:a="http://schemas.openxmlformats.org/drawingml/2006/main">
              <a:ext uri="{FF2B5EF4-FFF2-40B4-BE49-F238E27FC236}">
                <a16:creationId xmlns:a16="http://schemas.microsoft.com/office/drawing/2014/main" id="{78BE7C33-2EDE-3B1A-019F-ADE583EAC0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17645" y="107949"/>
            <a:ext cx="2052592" cy="375537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bg2">
              <a:lumMod val="10000"/>
            </a:schemeClr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12" name="CuadroTexto 11">
            <a:extLst xmlns:a="http://schemas.openxmlformats.org/drawingml/2006/main">
              <a:ext uri="{FF2B5EF4-FFF2-40B4-BE49-F238E27FC236}">
                <a16:creationId xmlns:a16="http://schemas.microsoft.com/office/drawing/2014/main" id="{649ADBF1-1D3D-B0CF-51EF-C365B5050C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393220" y="2415428"/>
            <a:ext cx="1850571" cy="24622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000" b="1">
                <a:solidFill>
                  <a:srgbClr val="FF0000"/>
                </a:solidFill>
              </a:rPr>
              <a:t>11 DE SEPTIEMBRE 2026</a:t>
            </a:r>
          </a:p>
        </p:txBody>
      </p:sp>
      <p:sp>
        <p:nvSpPr>
          <p:cNvPr id="16" name="CuadroTexto 15">
            <a:extLst xmlns:a="http://schemas.openxmlformats.org/drawingml/2006/main">
              <a:ext uri="{FF2B5EF4-FFF2-40B4-BE49-F238E27FC236}">
                <a16:creationId xmlns:a16="http://schemas.microsoft.com/office/drawing/2014/main" id="{A3F6211B-2886-22DB-BF0B-BBBFB5C804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32556" y="3253669"/>
            <a:ext cx="2058951" cy="79507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>
                <a:solidFill>
                  <a:schemeClr val="bg1"/>
                </a:solidFill>
              </a:rPr>
              <a:t>La Vall de Boí sigue activo. Ebro, Cataluña y Tajo concentran el mayor riesgo.
</a:t>
            </a:r>
          </a:p>
          <a:p xmlns:a="http://schemas.openxmlformats.org/drawingml/2006/main">
            <a:endParaRPr sz="800">
              <a:solidFill>
                <a:schemeClr val="bg1"/>
              </a:solidFill>
            </a:endParaRPr>
          </a:p>
        </p:txBody>
      </p:sp>
      <p:sp>
        <p:nvSpPr>
          <p:cNvPr id="19" name="CuadroTexto 18">
            <a:extLst xmlns:a="http://schemas.openxmlformats.org/drawingml/2006/main">
              <a:ext uri="{FF2B5EF4-FFF2-40B4-BE49-F238E27FC236}">
                <a16:creationId xmlns:a16="http://schemas.microsoft.com/office/drawing/2014/main" id="{93C95981-A59A-EBE4-310D-16793144CE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35401" y="150579"/>
            <a:ext cx="2080645" cy="24622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endParaRPr sz="1000">
              <a:solidFill>
                <a:schemeClr val="bg1"/>
              </a:solidFill>
            </a:endParaRPr>
          </a:p>
        </p:txBody>
      </p:sp>
      <p:sp>
        <p:nvSpPr>
          <p:cNvPr id="20" name="CuadroTexto 19">
            <a:extLst xmlns:a="http://schemas.openxmlformats.org/drawingml/2006/main">
              <a:ext uri="{FF2B5EF4-FFF2-40B4-BE49-F238E27FC236}">
                <a16:creationId xmlns:a16="http://schemas.microsoft.com/office/drawing/2014/main" id="{6D32DEAC-4630-2FEF-2EAE-3BE6924F8D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4350" y="237622"/>
            <a:ext cx="1996163" cy="110799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2200" b="1">
                <a:solidFill>
                  <a:srgbClr val="FF0000"/>
                </a:solidFill>
              </a:rPr>
              <a:t>RIESGO DE INCENDIOS FORESTALES</a:t>
            </a:r>
          </a:p>
        </p:txBody>
      </p:sp>
      <p:sp>
        <p:nvSpPr>
          <p:cNvPr id="21" name="CuadroTexto 20">
            <a:extLst xmlns:a="http://schemas.openxmlformats.org/drawingml/2006/main">
              <a:ext uri="{FF2B5EF4-FFF2-40B4-BE49-F238E27FC236}">
                <a16:creationId xmlns:a16="http://schemas.microsoft.com/office/drawing/2014/main" id="{008243A3-A288-73AE-17D3-C3E8F37DF8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5827" y="1323674"/>
            <a:ext cx="2080645" cy="24622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000">
                <a:solidFill>
                  <a:srgbClr val="FFAEB1"/>
                </a:solidFill>
              </a:rPr>
              <a:t>PENÍNSULA Y ARCHIPIÉLAGOS</a:t>
            </a:r>
          </a:p>
        </p:txBody>
      </p:sp>
      <p:pic>
        <p:nvPicPr>
          <p:cNvPr id="617" name="Gráfico 27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f3b4a2d69c8417a">
            <a:extLst>
              <a:ext uri="{96DAC541-7B7A-43D3-8B79-37D633B846F1}">
                <asvg:svgBlip xmlns:asvg="http://schemas.microsoft.com/office/drawing/2016/SVG/main" r:embed="R367ec36393d74cb7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180161" y="2425951"/>
            <a:ext cx="240790" cy="240790"/>
          </a:xfrm>
          <a:prstGeom xmlns:a="http://schemas.openxmlformats.org/drawingml/2006/main" prst="rect">
            <a:avLst/>
          </a:prstGeom>
        </p:spPr>
      </p:pic>
      <p:pic>
        <p:nvPicPr>
          <p:cNvPr id="618" name="Gráfico 6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6600ba7ffda4c58">
            <a:extLst>
              <a:ext uri="{96DAC541-7B7A-43D3-8B79-37D633B846F1}">
                <asvg:svgBlip xmlns:asvg="http://schemas.microsoft.com/office/drawing/2016/SVG/main" r:embed="Rf94fd4dab41f4f8e"/>
              </a:ext>
            </a:extLst>
          </a:blip>
          <a:srcRect xmlns:a="http://schemas.openxmlformats.org/drawingml/2006/main" l="39400" t="0" r="0" b="4571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1" flipV="0">
            <a:off x="1215481" y="1163304"/>
            <a:ext cx="954751" cy="2700019"/>
          </a:xfrm>
          <a:prstGeom xmlns:a="http://schemas.openxmlformats.org/drawingml/2006/main" prst="rect">
            <a:avLst/>
          </a:prstGeom>
        </p:spPr>
      </p:pic>
      <p:sp>
        <p:nvSpPr>
          <p:cNvPr id="5" name="CuadroTexto 4">
            <a:extLst xmlns:a="http://schemas.openxmlformats.org/drawingml/2006/main">
              <a:ext uri="{FF2B5EF4-FFF2-40B4-BE49-F238E27FC236}">
                <a16:creationId xmlns:a16="http://schemas.microsoft.com/office/drawing/2014/main" id="{DF6C172B-09E5-B592-CA1C-8301E344D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7929" y="2982919"/>
            <a:ext cx="2080645" cy="307777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400" b="1">
                <a:solidFill>
                  <a:schemeClr val="bg1"/>
                </a:solidFill>
                <a:latin typeface="Dreaming Outloud Pro"/>
                <a:ea typeface="Dreaming Outloud Pro"/>
                <a:cs typeface="Dreaming Outloud Pro"/>
              </a:rPr>
              <a:t>Paco Castañares</a:t>
            </a:r>
          </a:p>
        </p:txBody>
      </p:sp>
      <p:sp>
        <p:nvSpPr>
          <p:cNvPr id="18" name="CuadroTexto 17">
            <a:extLst xmlns:a="http://schemas.openxmlformats.org/drawingml/2006/main">
              <a:ext uri="{FF2B5EF4-FFF2-40B4-BE49-F238E27FC236}">
                <a16:creationId xmlns:a16="http://schemas.microsoft.com/office/drawing/2014/main" id="{D7C19CF4-9D3A-0A80-D610-434244F6EB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0810" y="2790980"/>
            <a:ext cx="2058951" cy="246221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000" b="1">
                <a:solidFill>
                  <a:schemeClr val="bg1"/>
                </a:solidFill>
                <a:latin typeface="Dreaming Outloud Pro"/>
                <a:ea typeface="Dreaming Outloud Pro"/>
                <a:cs typeface="Dreaming Outloud Pro"/>
              </a:rPr>
              <a:t>El análisis diario de</a:t>
            </a:r>
          </a:p>
        </p:txBody>
      </p:sp>
      <p:sp>
        <p:nvSpPr>
          <p:cNvPr id="7" name="CuadroTexto 6">
            <a:extLst xmlns:a="http://schemas.openxmlformats.org/drawingml/2006/main">
              <a:ext uri="{FF2B5EF4-FFF2-40B4-BE49-F238E27FC236}">
                <a16:creationId xmlns:a16="http://schemas.microsoft.com/office/drawing/2014/main" id="{AB1FB400-4DF6-28C8-A558-5E9DF08F4A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316498" y="6503098"/>
            <a:ext cx="1553315" cy="4572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6: Cataluña, Madrid–Toledo, Tajo, Guadalquivir, Alentejo y Med. francés.</a:t>
            </a:r>
          </a:p>
        </p:txBody>
      </p:sp>
      <p:sp>
        <p:nvSpPr>
          <p:cNvPr id="34" name="Rectángulo 33">
            <a:extLst xmlns:a="http://schemas.openxmlformats.org/drawingml/2006/main">
              <a:ext uri="{FF2B5EF4-FFF2-40B4-BE49-F238E27FC236}">
                <a16:creationId xmlns:a16="http://schemas.microsoft.com/office/drawing/2014/main" id="{2094A42A-27BC-1B5F-C84B-977E9F4D3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70732" y="6562768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C2F06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46" name="CuadroTexto 45">
            <a:extLst xmlns:a="http://schemas.openxmlformats.org/drawingml/2006/main">
              <a:ext uri="{FF2B5EF4-FFF2-40B4-BE49-F238E27FC236}">
                <a16:creationId xmlns:a16="http://schemas.microsoft.com/office/drawing/2014/main" id="{2D5ADC36-C9D4-AAD9-F1E2-5A97A9382C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81825" y="6545907"/>
            <a:ext cx="1540901" cy="415498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700" b="1"/>
              <a:t>MÁXIMOS: Zaragoza 216; Córdoba 201; Axat 197.</a:t>
            </a:r>
          </a:p>
        </p:txBody>
      </p:sp>
      <p:sp>
        <p:nvSpPr>
          <p:cNvPr id="49" name="Rectángulo 48">
            <a:extLst xmlns:a="http://schemas.openxmlformats.org/drawingml/2006/main">
              <a:ext uri="{FF2B5EF4-FFF2-40B4-BE49-F238E27FC236}">
                <a16:creationId xmlns:a16="http://schemas.microsoft.com/office/drawing/2014/main" id="{7919141F-9D16-3A15-FA91-04C5F3BFF1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39395" y="6605667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C2F06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700"/>
          </a:p>
        </p:txBody>
      </p:sp>
      <p:sp>
        <p:nvSpPr>
          <p:cNvPr id="51" name="Rectángulo redondeado 50">
            <a:extLst xmlns:a="http://schemas.openxmlformats.org/drawingml/2006/main">
              <a:ext uri="{FF2B5EF4-FFF2-40B4-BE49-F238E27FC236}">
                <a16:creationId xmlns:a16="http://schemas.microsoft.com/office/drawing/2014/main" id="{43C69377-9AEF-4838-779F-B93A9A65CF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9150" y="8069035"/>
            <a:ext cx="3459596" cy="434210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accent6">
              <a:lumMod val="50000"/>
            </a:schemeClr>
          </a:solidFill>
          <a:ln xmlns:a="http://schemas.openxmlformats.org/drawingml/2006/main" w="3175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55" name="CuadroTexto 54">
            <a:extLst xmlns:a="http://schemas.openxmlformats.org/drawingml/2006/main">
              <a:ext uri="{FF2B5EF4-FFF2-40B4-BE49-F238E27FC236}">
                <a16:creationId xmlns:a16="http://schemas.microsoft.com/office/drawing/2014/main" id="{A98B6574-E496-5BDF-FC1B-735C8FB9BA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10011" y="8057361"/>
            <a:ext cx="3165038" cy="477054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anchor="ctr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900" b="1">
                <a:solidFill>
                  <a:schemeClr val="bg1"/>
                </a:solidFill>
              </a:rPr>
              <a:t>FRANJA CRÍTICA</a:t>
            </a:r>
            <a:endParaRPr sz="700">
              <a:solidFill>
                <a:schemeClr val="bg1"/>
              </a:solidFill>
            </a:endParaRPr>
          </a:p>
          <a:p xmlns:a="http://schemas.openxmlformats.org/drawingml/2006/main">
            <a:r>
              <a:rPr sz="800">
                <a:solidFill>
                  <a:schemeClr val="bg1"/>
                </a:solidFill>
              </a:rPr>
              <a:t>Península: 14:00–22:00.</a:t>
            </a:r>
            <a:br/>
            <a:r>
              <a:rPr sz="800">
                <a:solidFill>
                  <a:schemeClr val="bg1"/>
                </a:solidFill>
              </a:rPr>
              <a:t>Portugal y Canarias: hora local.</a:t>
            </a:r>
          </a:p>
        </p:txBody>
      </p:sp>
      <p:pic>
        <p:nvPicPr>
          <p:cNvPr id="627" name="Gráfico 60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9bf9018d2204cee">
            <a:extLst>
              <a:ext uri="{96DAC541-7B7A-43D3-8B79-37D633B846F1}">
                <asvg:svgBlip xmlns:asvg="http://schemas.microsoft.com/office/drawing/2016/SVG/main" r:embed="R8df11e11c24e4bb2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665340" y="5557071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628" name="Gráfico 57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345db493f84d21">
            <a:extLst>
              <a:ext uri="{96DAC541-7B7A-43D3-8B79-37D633B846F1}">
                <asvg:svgBlip xmlns:asvg="http://schemas.microsoft.com/office/drawing/2016/SVG/main" r:embed="R00e8c6ccac0f43d6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718519" y="4673547"/>
            <a:ext cx="164463" cy="164463"/>
          </a:xfrm>
          <a:prstGeom xmlns:a="http://schemas.openxmlformats.org/drawingml/2006/main" prst="rect">
            <a:avLst/>
          </a:prstGeom>
        </p:spPr>
      </p:pic>
      <p:sp>
        <p:nvSpPr>
          <p:cNvPr id="65" name="Rectángulo 64">
            <a:extLst xmlns:a="http://schemas.openxmlformats.org/drawingml/2006/main">
              <a:ext uri="{FF2B5EF4-FFF2-40B4-BE49-F238E27FC236}">
                <a16:creationId xmlns:a16="http://schemas.microsoft.com/office/drawing/2014/main" id="{2572369E-4F37-DFDA-9B48-EF334057BF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-275931" y="6712417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920603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66" name="CuadroTexto 65">
            <a:extLst xmlns:a="http://schemas.openxmlformats.org/drawingml/2006/main">
              <a:ext uri="{FF2B5EF4-FFF2-40B4-BE49-F238E27FC236}">
                <a16:creationId xmlns:a16="http://schemas.microsoft.com/office/drawing/2014/main" id="{EA434C11-3D4A-9840-A43F-67AB2E9895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63518" y="6851359"/>
            <a:ext cx="1488973" cy="56388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endParaRPr sz="700"/>
          </a:p>
          <a:p xmlns:a="http://schemas.openxmlformats.org/drawingml/2006/main">
            <a:r>
              <a:rPr sz="800" b="1"/>
              <a:t>OTROS:
Le Boulou 196; Évora 194; Navalmoral 187.</a:t>
            </a:r>
          </a:p>
        </p:txBody>
      </p:sp>
      <p:sp>
        <p:nvSpPr>
          <p:cNvPr id="67" name="Rectángulo 66">
            <a:extLst xmlns:a="http://schemas.openxmlformats.org/drawingml/2006/main">
              <a:ext uri="{FF2B5EF4-FFF2-40B4-BE49-F238E27FC236}">
                <a16:creationId xmlns:a16="http://schemas.microsoft.com/office/drawing/2014/main" id="{89F38CDF-5F9B-C0A5-8AA8-9EF99E9E2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30234" y="7030854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2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700"/>
          </a:p>
        </p:txBody>
      </p:sp>
      <p:pic>
        <p:nvPicPr>
          <p:cNvPr id="632" name="Gráfico 67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c7fb6c9cb464e65">
            <a:extLst>
              <a:ext uri="{96DAC541-7B7A-43D3-8B79-37D633B846F1}">
                <asvg:svgBlip xmlns:asvg="http://schemas.microsoft.com/office/drawing/2016/SVG/main" r:embed="Rf041592cf0144cab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199247" y="6516683"/>
            <a:ext cx="199000" cy="199000"/>
          </a:xfrm>
          <a:prstGeom xmlns:a="http://schemas.openxmlformats.org/drawingml/2006/main" prst="rect">
            <a:avLst/>
          </a:prstGeom>
        </p:spPr>
      </p:pic>
      <p:sp>
        <p:nvSpPr>
          <p:cNvPr id="27" name="CuadroTexto 26">
            <a:extLst xmlns:a="http://schemas.openxmlformats.org/drawingml/2006/main">
              <a:ext uri="{FF2B5EF4-FFF2-40B4-BE49-F238E27FC236}">
                <a16:creationId xmlns:a16="http://schemas.microsoft.com/office/drawing/2014/main" id="{6E4E19FB-6129-CD31-6D6E-F3D419A4B5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389723" y="1685626"/>
            <a:ext cx="2296949" cy="70788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1000" b="1">
                <a:solidFill>
                  <a:srgbClr val="920603"/>
                </a:solidFill>
              </a:rPr>
              <a:t>FRANCIA:
</a:t>
            </a:r>
            <a:r>
              <a:rPr sz="1000" b="1">
                <a:solidFill>
                  <a:srgbClr val="920603"/>
                </a:solidFill>
              </a:rPr>
              <a:t>Etsaut (130 ha) continúa en curso.
Puilaurens y Bareilles, fijados.</a:t>
            </a:r>
          </a:p>
        </p:txBody>
      </p:sp>
      <p:pic>
        <p:nvPicPr>
          <p:cNvPr id="634" name="Gráfico 3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3468343297f4f77">
            <a:extLst>
              <a:ext uri="{96DAC541-7B7A-43D3-8B79-37D633B846F1}">
                <asvg:svgBlip xmlns:asvg="http://schemas.microsoft.com/office/drawing/2016/SVG/main" r:embed="Rff02f2a9fac544d2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2283743" y="1706389"/>
            <a:ext cx="213337" cy="218900"/>
          </a:xfrm>
          <a:prstGeom xmlns:a="http://schemas.openxmlformats.org/drawingml/2006/main" prst="rect">
            <a:avLst/>
          </a:prstGeom>
        </p:spPr>
      </p:pic>
      <p:pic>
        <p:nvPicPr>
          <p:cNvPr id="635" name="Gráfico 24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e15ae5f73894801">
            <a:extLst>
              <a:ext uri="{96DAC541-7B7A-43D3-8B79-37D633B846F1}">
                <asvg:svgBlip xmlns:asvg="http://schemas.microsoft.com/office/drawing/2016/SVG/main" r:embed="R8046005b45584eae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0281867" y="8650772"/>
            <a:ext cx="218900" cy="218900"/>
          </a:xfrm>
          <a:prstGeom xmlns:a="http://schemas.openxmlformats.org/drawingml/2006/main" prst="rect">
            <a:avLst/>
          </a:prstGeom>
        </p:spPr>
      </p:pic>
      <p:sp>
        <p:nvSpPr>
          <p:cNvPr id="3" name="Rectángulo redondeado 2">
            <a:extLst xmlns:a="http://schemas.openxmlformats.org/drawingml/2006/main">
              <a:ext uri="{FF2B5EF4-FFF2-40B4-BE49-F238E27FC236}">
                <a16:creationId xmlns:a16="http://schemas.microsoft.com/office/drawing/2014/main" id="{E976467B-065D-7177-37CD-1FCB20C58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57546" y="7396717"/>
            <a:ext cx="1560063" cy="634343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4" name="Rectángulo redondeado 3">
            <a:extLst xmlns:a="http://schemas.openxmlformats.org/drawingml/2006/main">
              <a:ext uri="{FF2B5EF4-FFF2-40B4-BE49-F238E27FC236}">
                <a16:creationId xmlns:a16="http://schemas.microsoft.com/office/drawing/2014/main" id="{809A7D3F-2E69-329A-EB06-7F6959C14D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5892" y="7396717"/>
            <a:ext cx="1560063" cy="634343"/>
          </a:xfrm>
          <a:prstGeom xmlns:a="http://schemas.openxmlformats.org/drawingml/2006/main" prst="roundRect">
            <a:avLst>
              <a:gd name="adj" fmla="val 0"/>
            </a:avLst>
          </a:prstGeom>
          <a:solidFill xmlns:a="http://schemas.openxmlformats.org/drawingml/2006/main">
            <a:schemeClr val="bg1"/>
          </a:solidFill>
          <a:ln xmlns:a="http://schemas.openxmlformats.org/drawingml/2006/main" w="3175">
            <a:solidFill>
              <a:srgbClr val="920603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26" name="CuadroTexto 25">
            <a:extLst xmlns:a="http://schemas.openxmlformats.org/drawingml/2006/main">
              <a:ext uri="{FF2B5EF4-FFF2-40B4-BE49-F238E27FC236}">
                <a16:creationId xmlns:a16="http://schemas.microsoft.com/office/drawing/2014/main" id="{07C3D398-3E7B-F1A1-4552-83F12FDFA1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844158" y="7419770"/>
            <a:ext cx="1557440" cy="57912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endParaRPr sz="800"/>
          </a:p>
          <a:p xmlns:a="http://schemas.openxmlformats.org/drawingml/2006/main">
            <a:r>
              <a:rPr sz="800"/>
              <a:t>
Portugal, sin incendios
rurales activos.</a:t>
            </a:r>
          </a:p>
        </p:txBody>
      </p:sp>
      <p:sp>
        <p:nvSpPr>
          <p:cNvPr id="29" name="CuadroTexto 28">
            <a:extLst xmlns:a="http://schemas.openxmlformats.org/drawingml/2006/main">
              <a:ext uri="{FF2B5EF4-FFF2-40B4-BE49-F238E27FC236}">
                <a16:creationId xmlns:a16="http://schemas.microsoft.com/office/drawing/2014/main" id="{37E200CF-6A25-BA41-2D11-62910213C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459043" y="7419770"/>
            <a:ext cx="1579145" cy="46166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/>
              <a:t>Haines 6; ningún HDW
supera el P75 local.</a:t>
            </a:r>
          </a:p>
        </p:txBody>
      </p:sp>
      <p:pic>
        <p:nvPicPr>
          <p:cNvPr id="640" name="Gráfico 29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eeef490872493b">
            <a:extLst>
              <a:ext uri="{96DAC541-7B7A-43D3-8B79-37D633B846F1}">
                <asvg:svgBlip xmlns:asvg="http://schemas.microsoft.com/office/drawing/2016/SVG/main" r:embed="R92418cb2f2914aff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375105" y="7180644"/>
            <a:ext cx="199000" cy="199000"/>
          </a:xfrm>
          <a:prstGeom xmlns:a="http://schemas.openxmlformats.org/drawingml/2006/main" prst="rect">
            <a:avLst/>
          </a:prstGeom>
        </p:spPr>
      </p:pic>
      <p:pic>
        <p:nvPicPr>
          <p:cNvPr id="641" name="Gráfico 59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345db493f84d21">
            <a:extLst>
              <a:ext uri="{96DAC541-7B7A-43D3-8B79-37D633B846F1}">
                <asvg:svgBlip xmlns:asvg="http://schemas.microsoft.com/office/drawing/2016/SVG/main" r:embed="R00e8c6ccac0f43d6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614668" y="7197913"/>
            <a:ext cx="164463" cy="164463"/>
          </a:xfrm>
          <a:prstGeom xmlns:a="http://schemas.openxmlformats.org/drawingml/2006/main" prst="rect">
            <a:avLst/>
          </a:prstGeom>
        </p:spPr>
      </p:pic>
      <p:pic>
        <p:nvPicPr>
          <p:cNvPr id="642" name="Gráfico 4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fbf0db1998043d3">
            <a:extLst>
              <a:ext uri="{96DAC541-7B7A-43D3-8B79-37D633B846F1}">
                <asvg:svgBlip xmlns:asvg="http://schemas.microsoft.com/office/drawing/2016/SVG/main" r:embed="R9eac51ac6a8d4a95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310204" y="6858996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643" name="Gráfico 254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50ffd44e7884f25">
            <a:extLst>
              <a:ext uri="{96DAC541-7B7A-43D3-8B79-37D633B846F1}">
                <asvg:svgBlip xmlns:asvg="http://schemas.microsoft.com/office/drawing/2016/SVG/main" r:embed="R8d0f3e43baf745f9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151089" y="7713888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644" name="Gráfico 44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c7fb6c9cb464e65">
            <a:extLst>
              <a:ext uri="{96DAC541-7B7A-43D3-8B79-37D633B846F1}">
                <asvg:svgBlip xmlns:asvg="http://schemas.microsoft.com/office/drawing/2016/SVG/main" r:embed="Rf041592cf0144cab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199247" y="7143327"/>
            <a:ext cx="199000" cy="199000"/>
          </a:xfrm>
          <a:prstGeom xmlns:a="http://schemas.openxmlformats.org/drawingml/2006/main" prst="rect">
            <a:avLst/>
          </a:prstGeom>
        </p:spPr>
      </p:pic>
      <p:pic>
        <p:nvPicPr>
          <p:cNvPr id="645" name="Gráfico 9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c34e3c343424319">
            <a:extLst>
              <a:ext uri="{96DAC541-7B7A-43D3-8B79-37D633B846F1}">
                <asvg:svgBlip xmlns:asvg="http://schemas.microsoft.com/office/drawing/2016/SVG/main" r:embed="R5c917c9ed4b34bd3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378957" y="8243707"/>
            <a:ext cx="199000" cy="199000"/>
          </a:xfrm>
          <a:prstGeom xmlns:a="http://schemas.openxmlformats.org/drawingml/2006/main" prst="rect">
            <a:avLst/>
          </a:prstGeom>
        </p:spPr>
      </p:pic>
      <p:pic>
        <p:nvPicPr>
          <p:cNvPr id="646" name="Gráfico 9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c6b5f2547ab4de9">
            <a:extLst>
              <a:ext uri="{96DAC541-7B7A-43D3-8B79-37D633B846F1}">
                <asvg:svgBlip xmlns:asvg="http://schemas.microsoft.com/office/drawing/2016/SVG/main" r:embed="R5f34a3748c9e4f87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055582" y="6469234"/>
            <a:ext cx="164463" cy="164463"/>
          </a:xfrm>
          <a:prstGeom xmlns:a="http://schemas.openxmlformats.org/drawingml/2006/main" prst="rect">
            <a:avLst/>
          </a:prstGeom>
        </p:spPr>
      </p:pic>
      <p:pic>
        <p:nvPicPr>
          <p:cNvPr id="647" name="Gráfico 24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360a51c012744ef">
            <a:extLst>
              <a:ext uri="{96DAC541-7B7A-43D3-8B79-37D633B846F1}">
                <asvg:svgBlip xmlns:asvg="http://schemas.microsoft.com/office/drawing/2016/SVG/main" r:embed="Raf4324fb97df4eb8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369570" y="7850136"/>
            <a:ext cx="218900" cy="218900"/>
          </a:xfrm>
          <a:prstGeom xmlns:a="http://schemas.openxmlformats.org/drawingml/2006/main" prst="rect">
            <a:avLst/>
          </a:prstGeom>
        </p:spPr>
      </p:pic>
      <p:pic>
        <p:nvPicPr>
          <p:cNvPr id="648" name="Gráfico 5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5b003cbcd154309">
            <a:extLst>
              <a:ext uri="{96DAC541-7B7A-43D3-8B79-37D633B846F1}">
                <asvg:svgBlip xmlns:asvg="http://schemas.microsoft.com/office/drawing/2016/SVG/main" r:embed="Re7f47f4c4e6941e7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891005" y="4940852"/>
            <a:ext cx="218900" cy="218900"/>
          </a:xfrm>
          <a:prstGeom xmlns:a="http://schemas.openxmlformats.org/drawingml/2006/main" prst="rect">
            <a:avLst/>
          </a:prstGeom>
        </p:spPr>
      </p:pic>
      <p:sp>
        <p:nvSpPr>
          <p:cNvPr id="90" name="CuadroTexto 89">
            <a:extLst xmlns:a="http://schemas.openxmlformats.org/drawingml/2006/main">
              <a:ext uri="{FF2B5EF4-FFF2-40B4-BE49-F238E27FC236}">
                <a16:creationId xmlns:a16="http://schemas.microsoft.com/office/drawing/2014/main" id="{C9932443-FAC6-B954-1300-073EB0E7FB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315634" y="6872272"/>
            <a:ext cx="1553315" cy="4572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/>
              <a:t> 5: Salas, Ebro–Navarra, Collserola, El Saler, Valencia–Murcia y Portugal.</a:t>
            </a:r>
          </a:p>
        </p:txBody>
      </p:sp>
      <p:sp>
        <p:nvSpPr>
          <p:cNvPr id="91" name="Rectángulo 90">
            <a:extLst xmlns:a="http://schemas.openxmlformats.org/drawingml/2006/main">
              <a:ext uri="{FF2B5EF4-FFF2-40B4-BE49-F238E27FC236}">
                <a16:creationId xmlns:a16="http://schemas.microsoft.com/office/drawing/2014/main" id="{B4831380-4C5E-2BA9-9A97-AAC654C3A9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70707" y="6941693"/>
            <a:ext cx="78609" cy="112014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2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pic>
        <p:nvPicPr>
          <p:cNvPr id="651" name="Gráfico 9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fcc2b8a40554f41">
            <a:extLst>
              <a:ext uri="{96DAC541-7B7A-43D3-8B79-37D633B846F1}">
                <asvg:svgBlip xmlns:asvg="http://schemas.microsoft.com/office/drawing/2016/SVG/main" r:embed="R6249806b1db241b3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31787" y="7157930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652" name="Gráfico 2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670fe139bab4c8c">
            <a:extLst>
              <a:ext uri="{96DAC541-7B7A-43D3-8B79-37D633B846F1}">
                <asvg:svgBlip xmlns:asvg="http://schemas.microsoft.com/office/drawing/2016/SVG/main" r:embed="Rb09dd0b029c14138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2358668" y="3406337"/>
            <a:ext cx="428329" cy="428329"/>
          </a:xfrm>
          <a:prstGeom xmlns:a="http://schemas.openxmlformats.org/drawingml/2006/main" prst="rect">
            <a:avLst/>
          </a:prstGeom>
        </p:spPr>
      </p:pic>
      <p:sp>
        <p:nvSpPr>
          <p:cNvPr id="56" name="Conector recto 55">
            <a:extLst xmlns:a="http://schemas.openxmlformats.org/drawingml/2006/main">
              <a:ext uri="{FF2B5EF4-FFF2-40B4-BE49-F238E27FC236}">
                <a16:creationId xmlns:a16="http://schemas.microsoft.com/office/drawing/2014/main" id="{3F13BBC3-F4A9-4820-BCBE-47E52A1C4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99383" y="4164242"/>
            <a:ext cx="0" cy="244150"/>
          </a:xfrm>
          <a:prstGeom xmlns:a="http://schemas.openxmlformats.org/drawingml/2006/main" prst="line">
            <a:avLst/>
          </a:prstGeom>
          <a:ln xmlns:a="http://schemas.openxmlformats.org/drawingml/2006/main" w="6350">
            <a:solidFill>
              <a:srgbClr val="FF0000"/>
            </a:solidFill>
          </a:ln>
        </p:spPr>
        <p:style>
          <a:lnRef xmlns:a="http://schemas.openxmlformats.org/drawingml/2006/main" idx="2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1">
            <a:schemeClr val="accent1"/>
          </a:effectRef>
          <a:fontRef xmlns:a="http://schemas.openxmlformats.org/drawingml/2006/main" idx="minor">
            <a:schemeClr val="tx1"/>
          </a:fontRef>
        </p:style>
      </p:sp>
      <p:sp>
        <p:nvSpPr>
          <p:cNvPr id="59" name="Triángulo 58">
            <a:extLst xmlns:a="http://schemas.openxmlformats.org/drawingml/2006/main">
              <a:ext uri="{FF2B5EF4-FFF2-40B4-BE49-F238E27FC236}">
                <a16:creationId xmlns:a16="http://schemas.microsoft.com/office/drawing/2014/main" id="{A60FA9A2-08CD-AFEC-F063-B0BDE2AD51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5400000" flipH="0" flipV="0">
            <a:off x="2112414" y="4150570"/>
            <a:ext cx="93156" cy="121553"/>
          </a:xfrm>
          <a:prstGeom xmlns:a="http://schemas.openxmlformats.org/drawingml/2006/main" prst="triangle">
            <a:avLst/>
          </a:prstGeom>
          <a:solidFill xmlns:a="http://schemas.openxmlformats.org/drawingml/2006/main">
            <a:srgbClr val="FF00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64" name="Forma libre 63">
            <a:extLst xmlns:a="http://schemas.openxmlformats.org/drawingml/2006/main">
              <a:ext uri="{FF2B5EF4-FFF2-40B4-BE49-F238E27FC236}">
                <a16:creationId xmlns:a16="http://schemas.microsoft.com/office/drawing/2014/main" id="{DCBC0E98-0988-438E-5EB1-A1B3381828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888931" y="4049199"/>
            <a:ext cx="2639857" cy="466908"/>
          </a:xfrm>
          <a:custGeom xmlns:a="http://schemas.openxmlformats.org/drawingml/2006/main">
            <a:gdLst>
              <a:gd name="csX0" fmla="*/ 209818 w 2306690"/>
              <a:gd name="csY0" fmla="*/ 38829 h 424462"/>
              <a:gd name="csX1" fmla="*/ 36415 w 2306690"/>
              <a:gd name="csY1" fmla="*/ 212232 h 424462"/>
              <a:gd name="csX2" fmla="*/ 209818 w 2306690"/>
              <a:gd name="csY2" fmla="*/ 385635 h 424462"/>
              <a:gd name="csX3" fmla="*/ 383221 w 2306690"/>
              <a:gd name="csY3" fmla="*/ 212232 h 424462"/>
              <a:gd name="csX4" fmla="*/ 209818 w 2306690"/>
              <a:gd name="csY4" fmla="*/ 38829 h 424462"/>
              <a:gd name="csX5" fmla="*/ 212231 w 2306690"/>
              <a:gd name="csY5" fmla="*/ 0 h 424462"/>
              <a:gd name="csX6" fmla="*/ 2094459 w 2306690"/>
              <a:gd name="csY6" fmla="*/ 0 h 424462"/>
              <a:gd name="csX7" fmla="*/ 2306690 w 2306690"/>
              <a:gd name="csY7" fmla="*/ 212231 h 424462"/>
              <a:gd name="csX8" fmla="*/ 2094459 w 2306690"/>
              <a:gd name="csY8" fmla="*/ 424462 h 424462"/>
              <a:gd name="csX9" fmla="*/ 212231 w 2306690"/>
              <a:gd name="csY9" fmla="*/ 424462 h 424462"/>
              <a:gd name="csX10" fmla="*/ 0 w 2306690"/>
              <a:gd name="csY10" fmla="*/ 212231 h 424462"/>
              <a:gd name="csX11" fmla="*/ 212231 w 2306690"/>
              <a:gd name="csY11" fmla="*/ 0 h 424462"/>
            </a:gdLst>
            <a:rect l="l" t="t" r="r" b="b"/>
            <a:pathLst>
              <a:path w="2306690" h="424462">
                <a:moveTo>
                  <a:pt x="209818" y="38829"/>
                </a:moveTo>
                <a:cubicBezTo>
                  <a:pt x="114050" y="38829"/>
                  <a:pt x="36415" y="116464"/>
                  <a:pt x="36415" y="212232"/>
                </a:cubicBezTo>
                <a:cubicBezTo>
                  <a:pt x="36415" y="308000"/>
                  <a:pt x="114050" y="385635"/>
                  <a:pt x="209818" y="385635"/>
                </a:cubicBezTo>
                <a:cubicBezTo>
                  <a:pt x="305586" y="385635"/>
                  <a:pt x="383221" y="308000"/>
                  <a:pt x="383221" y="212232"/>
                </a:cubicBezTo>
                <a:cubicBezTo>
                  <a:pt x="383221" y="116464"/>
                  <a:pt x="305586" y="38829"/>
                  <a:pt x="209818" y="38829"/>
                </a:cubicBezTo>
                <a:close/>
                <a:moveTo>
                  <a:pt x="212231" y="0"/>
                </a:moveTo>
                <a:lnTo>
                  <a:pt x="2094459" y="0"/>
                </a:lnTo>
                <a:cubicBezTo>
                  <a:pt x="2211671" y="0"/>
                  <a:pt x="2306690" y="95019"/>
                  <a:pt x="2306690" y="212231"/>
                </a:cubicBezTo>
                <a:cubicBezTo>
                  <a:pt x="2306690" y="329443"/>
                  <a:pt x="2211671" y="424462"/>
                  <a:pt x="2094459" y="424462"/>
                </a:cubicBezTo>
                <a:lnTo>
                  <a:pt x="212231" y="424462"/>
                </a:lnTo>
                <a:cubicBezTo>
                  <a:pt x="95019" y="424462"/>
                  <a:pt x="0" y="329443"/>
                  <a:pt x="0" y="212231"/>
                </a:cubicBezTo>
                <a:cubicBezTo>
                  <a:pt x="0" y="95019"/>
                  <a:pt x="95019" y="0"/>
                  <a:pt x="212231" y="0"/>
                </a:cubicBezTo>
                <a:close/>
              </a:path>
            </a:pathLst>
          </a:custGeom>
          <a:solidFill xmlns:a="http://schemas.openxmlformats.org/drawingml/2006/main">
            <a:srgbClr val="FF0000">
              <a:alpha val="52000"/>
            </a:srgbClr>
          </a:solidFill>
          <a:ln xmlns:a="http://schemas.openxmlformats.org/drawingml/2006/main" w="3175">
            <a:solidFill>
              <a:schemeClr val="bg1"/>
            </a:solidFill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wrap="square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buNone/>
            </a:pPr>
            <a:endParaRPr/>
          </a:p>
        </p:txBody>
      </p:sp>
      <p:sp>
        <p:nvSpPr>
          <p:cNvPr id="79" name="CuadroTexto 78">
            <a:extLst xmlns:a="http://schemas.openxmlformats.org/drawingml/2006/main">
              <a:ext uri="{FF2B5EF4-FFF2-40B4-BE49-F238E27FC236}">
                <a16:creationId xmlns:a16="http://schemas.microsoft.com/office/drawing/2014/main" id="{8E29FDC6-ED97-B780-6D88-4E8C16540E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73553" y="4041969"/>
            <a:ext cx="1803288" cy="26161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1100" b="1">
                <a:solidFill>
                  <a:schemeClr val="bg1"/>
                </a:solidFill>
              </a:rPr>
              <a:t>MUY ALTO</a:t>
            </a:r>
          </a:p>
        </p:txBody>
      </p:sp>
      <p:sp>
        <p:nvSpPr>
          <p:cNvPr id="81" name="CuadroTexto 80">
            <a:extLst xmlns:a="http://schemas.openxmlformats.org/drawingml/2006/main">
              <a:ext uri="{FF2B5EF4-FFF2-40B4-BE49-F238E27FC236}">
                <a16:creationId xmlns:a16="http://schemas.microsoft.com/office/drawing/2014/main" id="{4FAAD096-E281-F9DD-4538-E27FB61D88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373552" y="4292125"/>
            <a:ext cx="2149626" cy="176972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pPr>
              <a:buNone/>
            </a:pPr>
            <a:r>
              <a:rPr sz="550">
                <a:solidFill>
                  <a:srgbClr val="FEF9E0"/>
                </a:solidFill>
              </a:rPr>
              <a:t>Con núcleos de RIESGO EXTREMO.</a:t>
            </a:r>
          </a:p>
        </p:txBody>
      </p:sp>
      <p:sp>
        <p:nvSpPr>
          <p:cNvPr id="95" name="Conector recto 94">
            <a:extLst xmlns:a="http://schemas.openxmlformats.org/drawingml/2006/main">
              <a:ext uri="{FF2B5EF4-FFF2-40B4-BE49-F238E27FC236}">
                <a16:creationId xmlns:a16="http://schemas.microsoft.com/office/drawing/2014/main" id="{CC734F43-37F9-463D-AA5A-4714D25913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flipH="1">
            <a:off x="2469002" y="4277158"/>
            <a:ext cx="1859428" cy="0"/>
          </a:xfrm>
          <a:prstGeom xmlns:a="http://schemas.openxmlformats.org/drawingml/2006/main" prst="line">
            <a:avLst/>
          </a:prstGeom>
          <a:ln xmlns:a="http://schemas.openxmlformats.org/drawingml/2006/main" w="3175">
            <a:solidFill>
              <a:schemeClr val="bg1"/>
            </a:solidFill>
          </a:ln>
        </p:spPr>
        <p:style>
          <a:lnRef xmlns:a="http://schemas.openxmlformats.org/drawingml/2006/main" idx="2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1">
            <a:schemeClr val="accent1"/>
          </a:effectRef>
          <a:fontRef xmlns:a="http://schemas.openxmlformats.org/drawingml/2006/main" idx="minor">
            <a:schemeClr val="tx1"/>
          </a:fontRef>
        </p:style>
      </p:sp>
      <p:pic>
        <p:nvPicPr>
          <p:cNvPr id="659" name="Gráfico 9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4aedfc6761349b5">
            <a:extLst>
              <a:ext uri="{96DAC541-7B7A-43D3-8B79-37D633B846F1}">
                <asvg:svgBlip xmlns:asvg="http://schemas.microsoft.com/office/drawing/2016/SVG/main" r:embed="R309dabf735084877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27625" y="7823972"/>
            <a:ext cx="180909" cy="180909"/>
          </a:xfrm>
          <a:prstGeom xmlns:a="http://schemas.openxmlformats.org/drawingml/2006/main" prst="rect">
            <a:avLst/>
          </a:prstGeom>
        </p:spPr>
      </p:pic>
      <p:pic>
        <p:nvPicPr>
          <p:cNvPr id="660" name="Gráfico 5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4aedfc6761349b5">
            <a:extLst>
              <a:ext uri="{96DAC541-7B7A-43D3-8B79-37D633B846F1}">
                <asvg:svgBlip xmlns:asvg="http://schemas.microsoft.com/office/drawing/2016/SVG/main" r:embed="R309dabf735084877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313434" y="5892093"/>
            <a:ext cx="180909" cy="180909"/>
          </a:xfrm>
          <a:prstGeom xmlns:a="http://schemas.openxmlformats.org/drawingml/2006/main" prst="rect">
            <a:avLst/>
          </a:prstGeom>
        </p:spPr>
      </p:pic>
      <p:sp>
        <p:nvSpPr>
          <p:cNvPr id="42" name="CuadroTexto 41">
            <a:extLst xmlns:a="http://schemas.openxmlformats.org/drawingml/2006/main">
              <a:ext uri="{FF2B5EF4-FFF2-40B4-BE49-F238E27FC236}">
                <a16:creationId xmlns:a16="http://schemas.microsoft.com/office/drawing/2014/main" id="{C8FF92A2-A749-8DC9-0AA1-58B814448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98659" y="7255442"/>
            <a:ext cx="1553315" cy="4572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 4: Galicia, Cantábrico, meseta norte, Ibérico y Canarias.</a:t>
            </a:r>
          </a:p>
        </p:txBody>
      </p:sp>
      <p:sp>
        <p:nvSpPr>
          <p:cNvPr id="69" name="Rectángulo 68">
            <a:extLst xmlns:a="http://schemas.openxmlformats.org/drawingml/2006/main">
              <a:ext uri="{FF2B5EF4-FFF2-40B4-BE49-F238E27FC236}">
                <a16:creationId xmlns:a16="http://schemas.microsoft.com/office/drawing/2014/main" id="{75F7C2B3-1EE1-B609-B2F6-86E977E326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53732" y="7304971"/>
            <a:ext cx="78609" cy="79916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  <a:p xmlns:a="http://schemas.openxmlformats.org/drawingml/2006/main">
            <a:pPr algn="ctr">
              <a:buNone/>
            </a:pPr>
            <a:endParaRPr sz="600"/>
          </a:p>
        </p:txBody>
      </p:sp>
      <p:sp>
        <p:nvSpPr>
          <p:cNvPr id="70" name="CuadroTexto 69">
            <a:extLst xmlns:a="http://schemas.openxmlformats.org/drawingml/2006/main">
              <a:ext uri="{FF2B5EF4-FFF2-40B4-BE49-F238E27FC236}">
                <a16:creationId xmlns:a16="http://schemas.microsoft.com/office/drawing/2014/main" id="{DA30CC17-AC28-3DAA-96D1-D3C426BFC0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75408" y="7683479"/>
            <a:ext cx="1488973" cy="415498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700" b="1"/>
              <a:t>CONTRASTE:
ARPEGE eleva Cataluña y Canarias.</a:t>
            </a:r>
          </a:p>
        </p:txBody>
      </p:sp>
      <p:sp>
        <p:nvSpPr>
          <p:cNvPr id="71" name="Rectángulo 70">
            <a:extLst xmlns:a="http://schemas.openxmlformats.org/drawingml/2006/main">
              <a:ext uri="{FF2B5EF4-FFF2-40B4-BE49-F238E27FC236}">
                <a16:creationId xmlns:a16="http://schemas.microsoft.com/office/drawing/2014/main" id="{99B4F69B-CC1B-DCA2-E876-C7FABD8300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32978" y="7743241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6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700"/>
          </a:p>
        </p:txBody>
      </p:sp>
      <p:pic>
        <p:nvPicPr>
          <p:cNvPr id="665" name="Gráfico 25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eeef490872493b">
            <a:extLst>
              <a:ext uri="{96DAC541-7B7A-43D3-8B79-37D633B846F1}">
                <asvg:svgBlip xmlns:asvg="http://schemas.microsoft.com/office/drawing/2016/SVG/main" r:embed="R92418cb2f2914aff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484431" y="6460223"/>
            <a:ext cx="180909" cy="180909"/>
          </a:xfrm>
          <a:prstGeom xmlns:a="http://schemas.openxmlformats.org/drawingml/2006/main" prst="rect">
            <a:avLst/>
          </a:prstGeom>
        </p:spPr>
      </p:pic>
      <p:sp>
        <p:nvSpPr>
          <p:cNvPr id="72" name="CuadroTexto 71">
            <a:extLst xmlns:a="http://schemas.openxmlformats.org/drawingml/2006/main">
              <a:ext uri="{FF2B5EF4-FFF2-40B4-BE49-F238E27FC236}">
                <a16:creationId xmlns:a16="http://schemas.microsoft.com/office/drawing/2014/main" id="{9932BCEB-34A1-7FDA-F131-E10DD9C16C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335616" y="7670231"/>
            <a:ext cx="1553315" cy="33528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800" b="1"/>
              <a:t>3: Asturias y Pirineo francés central.</a:t>
            </a:r>
          </a:p>
        </p:txBody>
      </p:sp>
      <p:sp>
        <p:nvSpPr>
          <p:cNvPr id="73" name="Rectángulo 72">
            <a:extLst xmlns:a="http://schemas.openxmlformats.org/drawingml/2006/main">
              <a:ext uri="{FF2B5EF4-FFF2-40B4-BE49-F238E27FC236}">
                <a16:creationId xmlns:a16="http://schemas.microsoft.com/office/drawing/2014/main" id="{F028E722-62A3-9720-99E3-984A5198D7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78180" y="7723589"/>
            <a:ext cx="78609" cy="11738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accent6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600"/>
          </a:p>
        </p:txBody>
      </p:sp>
      <p:pic>
        <p:nvPicPr>
          <p:cNvPr id="668" name="Gráfico 74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c7fb6c9cb464e65">
            <a:extLst>
              <a:ext uri="{96DAC541-7B7A-43D3-8B79-37D633B846F1}">
                <asvg:svgBlip xmlns:asvg="http://schemas.microsoft.com/office/drawing/2016/SVG/main" r:embed="Rf041592cf0144cab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5199247" y="7797367"/>
            <a:ext cx="199000" cy="199000"/>
          </a:xfrm>
          <a:prstGeom xmlns:a="http://schemas.openxmlformats.org/drawingml/2006/main" prst="rect">
            <a:avLst/>
          </a:prstGeom>
        </p:spPr>
      </p:pic>
      <p:sp>
        <p:nvSpPr>
          <p:cNvPr id="15" name="CuadroTexto 14">
            <a:extLst xmlns:a="http://schemas.openxmlformats.org/drawingml/2006/main">
              <a:ext uri="{FF2B5EF4-FFF2-40B4-BE49-F238E27FC236}">
                <a16:creationId xmlns:a16="http://schemas.microsoft.com/office/drawing/2014/main" id="{44E6B9C4-66CA-5ECC-A333-871741F36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373776" y="2734111"/>
            <a:ext cx="2296949" cy="707886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1000" b="1">
                <a:solidFill>
                  <a:srgbClr val="920603"/>
                </a:solidFill>
              </a:rPr>
              <a:t>PORTUGAL:
Sin incendios rurales activos al cierre de la situación operativa.</a:t>
            </a:r>
          </a:p>
        </p:txBody>
      </p:sp>
      <p:pic>
        <p:nvPicPr>
          <p:cNvPr id="670" name="Gráfico 7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3468343297f4f77">
            <a:extLst>
              <a:ext uri="{96DAC541-7B7A-43D3-8B79-37D633B846F1}">
                <asvg:svgBlip xmlns:asvg="http://schemas.microsoft.com/office/drawing/2016/SVG/main" r:embed="Rff02f2a9fac544d2"/>
              </a:ext>
            </a:extLst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 rot="0" flipH="0" flipV="0">
            <a:off x="2267796" y="2754874"/>
            <a:ext cx="213337" cy="218900"/>
          </a:xfrm>
          <a:prstGeom xmlns:a="http://schemas.openxmlformats.org/drawingml/2006/main" prst="rect">
            <a:avLst/>
          </a:prstGeom>
        </p:spPr>
      </p:pic>
      <p:sp>
        <p:nvSpPr>
          <p:cNvPr id="83" name="CuadroTexto 82">
            <a:extLst xmlns:a="http://schemas.openxmlformats.org/drawingml/2006/main">
              <a:ext uri="{FF2B5EF4-FFF2-40B4-BE49-F238E27FC236}">
                <a16:creationId xmlns:a16="http://schemas.microsoft.com/office/drawing/2014/main" id="{D00CC2BD-85BB-C1B1-9670-BBCF2FEF8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2063471" y="7329226"/>
            <a:ext cx="1488973" cy="415498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>
            <a:spAutoFit/>
          </a:bodyPr>
          <a:lstStyle xmlns:a="http://schemas.openxmlformats.org/drawingml/2006/main"/>
          <a:p xmlns:a="http://schemas.openxmlformats.org/drawingml/2006/main">
            <a:r>
              <a:rPr sz="700" b="1"/>
              <a:t>P75:
Ningún punto supera hoy ese umbral.</a:t>
            </a:r>
          </a:p>
        </p:txBody>
      </p:sp>
      <p:sp>
        <p:nvSpPr>
          <p:cNvPr id="85" name="Rectángulo 84">
            <a:extLst xmlns:a="http://schemas.openxmlformats.org/drawingml/2006/main">
              <a:ext uri="{FF2B5EF4-FFF2-40B4-BE49-F238E27FC236}">
                <a16:creationId xmlns:a16="http://schemas.microsoft.com/office/drawing/2014/main" id="{2841D226-8E00-146D-D72C-79578FAF12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996778" y="7430556"/>
            <a:ext cx="78609" cy="964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00"/>
          </a:solidFill>
          <a:ln xmlns:a="http://schemas.openxmlformats.org/drawingml/2006/main">
            <a:noFill/>
          </a:ln>
        </p:spPr>
        <p:style>
          <a:lnRef xmlns:a="http://schemas.openxmlformats.org/drawingml/2006/main" idx="2">
            <a:schemeClr val="accent1">
              <a:shade val="15000"/>
            </a:schemeClr>
          </a:lnRef>
          <a:fillRef xmlns:a="http://schemas.openxmlformats.org/drawingml/2006/main" idx="1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lt1"/>
          </a:fontRef>
        </p:style>
        <p:txBody>
          <a:bodyPr xmlns:a="http://schemas.openxmlformats.org/drawingml/2006/main" anchor="ctr"/>
          <a:lstStyle xmlns:a="http://schemas.openxmlformats.org/drawingml/2006/main"/>
          <a:p xmlns:a="http://schemas.openxmlformats.org/drawingml/2006/main">
            <a:pPr algn="ctr">
              <a:buNone/>
            </a:pPr>
            <a:endParaRPr sz="700"/>
          </a:p>
        </p:txBody>
      </p:sp>
    </p:spTree>
    <p:extLst>
      <p:ext uri="{BB962C8B-B14F-4D97-AF65-F5344CB8AC3E}">
        <p14:creationId xmlns:p14="http://schemas.microsoft.com/office/powerpoint/2010/main" val="2602620194"/>
      </p:ext>
    </p:extLst>
  </p:cSld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2026-09-11T05:28:42.3360000Z</dcterms:created>
  <dcterms:modified xsi:type="dcterms:W3CDTF">2026-09-11T05:28:42.3360000Z</dcterms:modified>
</coreProperties>
</file>